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F50DD5-2F96-4C05-A5EE-BEA588F346A0}" type="doc">
      <dgm:prSet loTypeId="urn:microsoft.com/office/officeart/2005/8/layout/chevron1" loCatId="process" qsTypeId="urn:microsoft.com/office/officeart/2005/8/quickstyle/3d2" qsCatId="3D" csTypeId="urn:microsoft.com/office/officeart/2005/8/colors/accent2_3" csCatId="accent2" phldr="1"/>
      <dgm:spPr/>
    </dgm:pt>
    <dgm:pt modelId="{9545AA14-0EEA-4353-87E2-B70CE40AA41C}">
      <dgm:prSet/>
      <dgm:spPr/>
      <dgm:t>
        <a:bodyPr/>
        <a:lstStyle/>
        <a:p>
          <a:r>
            <a:rPr lang="en-US" dirty="0" err="1" smtClean="0"/>
            <a:t>masukkan</a:t>
          </a:r>
          <a:r>
            <a:rPr lang="en-US" dirty="0" smtClean="0"/>
            <a:t> CD </a:t>
          </a:r>
          <a:r>
            <a:rPr lang="en-US" dirty="0" err="1" smtClean="0"/>
            <a:t>drivernya</a:t>
          </a:r>
          <a:r>
            <a:rPr lang="en-US" dirty="0" smtClean="0"/>
            <a:t>, </a:t>
          </a:r>
          <a:r>
            <a:rPr lang="en-US" dirty="0" err="1" smtClean="0"/>
            <a:t>Ke</a:t>
          </a:r>
          <a:r>
            <a:rPr lang="en-US" dirty="0" smtClean="0"/>
            <a:t> CD ROOM</a:t>
          </a:r>
          <a:endParaRPr lang="en-US" dirty="0"/>
        </a:p>
      </dgm:t>
    </dgm:pt>
    <dgm:pt modelId="{785522AD-1431-4786-8D5D-481D1513248E}" type="parTrans" cxnId="{83583734-1663-470D-A2F2-E9F519472763}">
      <dgm:prSet/>
      <dgm:spPr/>
      <dgm:t>
        <a:bodyPr/>
        <a:lstStyle/>
        <a:p>
          <a:endParaRPr lang="en-US"/>
        </a:p>
      </dgm:t>
    </dgm:pt>
    <dgm:pt modelId="{1AF522E9-A959-4C71-9BBB-1E601B08D171}" type="sibTrans" cxnId="{83583734-1663-470D-A2F2-E9F519472763}">
      <dgm:prSet/>
      <dgm:spPr/>
      <dgm:t>
        <a:bodyPr/>
        <a:lstStyle/>
        <a:p>
          <a:endParaRPr lang="en-US"/>
        </a:p>
      </dgm:t>
    </dgm:pt>
    <dgm:pt modelId="{AA31614A-9611-4C93-AD1E-02FF52083325}">
      <dgm:prSet/>
      <dgm:spPr/>
      <dgm:t>
        <a:bodyPr/>
        <a:lstStyle/>
        <a:p>
          <a:r>
            <a:rPr lang="en-US" dirty="0" err="1" smtClean="0"/>
            <a:t>Ikuti</a:t>
          </a:r>
          <a:r>
            <a:rPr lang="en-US" dirty="0" smtClean="0"/>
            <a:t> </a:t>
          </a:r>
          <a:r>
            <a:rPr lang="en-US" dirty="0" err="1" smtClean="0"/>
            <a:t>instruksi</a:t>
          </a:r>
          <a:r>
            <a:rPr lang="en-US" dirty="0" smtClean="0"/>
            <a:t> yang </a:t>
          </a:r>
          <a:r>
            <a:rPr lang="en-US" dirty="0" err="1" smtClean="0"/>
            <a:t>diberikan</a:t>
          </a:r>
          <a:endParaRPr lang="en-US" dirty="0"/>
        </a:p>
      </dgm:t>
    </dgm:pt>
    <dgm:pt modelId="{2F0A7C3C-7AF2-4131-A492-346D11E8C735}" type="parTrans" cxnId="{6B303BC7-3067-4733-8853-7D56CE8F60AB}">
      <dgm:prSet/>
      <dgm:spPr/>
      <dgm:t>
        <a:bodyPr/>
        <a:lstStyle/>
        <a:p>
          <a:endParaRPr lang="en-US"/>
        </a:p>
      </dgm:t>
    </dgm:pt>
    <dgm:pt modelId="{C1B5112A-DD0B-41C1-A2A0-9264A862B49D}" type="sibTrans" cxnId="{6B303BC7-3067-4733-8853-7D56CE8F60AB}">
      <dgm:prSet/>
      <dgm:spPr/>
      <dgm:t>
        <a:bodyPr/>
        <a:lstStyle/>
        <a:p>
          <a:endParaRPr lang="en-US"/>
        </a:p>
      </dgm:t>
    </dgm:pt>
    <dgm:pt modelId="{0ADAAA68-4F27-4B5F-903F-BFD232BB4716}">
      <dgm:prSet/>
      <dgm:spPr/>
      <dgm:t>
        <a:bodyPr/>
        <a:lstStyle/>
        <a:p>
          <a:r>
            <a:rPr lang="en-US" dirty="0" err="1" smtClean="0"/>
            <a:t>Masukkan</a:t>
          </a:r>
          <a:r>
            <a:rPr lang="en-US" dirty="0" smtClean="0"/>
            <a:t> serial </a:t>
          </a:r>
          <a:r>
            <a:rPr lang="en-US" dirty="0" err="1" smtClean="0"/>
            <a:t>numbernya</a:t>
          </a:r>
          <a:endParaRPr lang="en-US" dirty="0"/>
        </a:p>
      </dgm:t>
    </dgm:pt>
    <dgm:pt modelId="{982ACA67-E216-4321-BC87-D87CD6A1889B}" type="parTrans" cxnId="{20B3211A-D501-4E2A-8589-76D1D3E57C6F}">
      <dgm:prSet/>
      <dgm:spPr/>
      <dgm:t>
        <a:bodyPr/>
        <a:lstStyle/>
        <a:p>
          <a:endParaRPr lang="en-US"/>
        </a:p>
      </dgm:t>
    </dgm:pt>
    <dgm:pt modelId="{D4649EE9-3ADD-480C-BECC-D72D187808E3}" type="sibTrans" cxnId="{20B3211A-D501-4E2A-8589-76D1D3E57C6F}">
      <dgm:prSet/>
      <dgm:spPr/>
      <dgm:t>
        <a:bodyPr/>
        <a:lstStyle/>
        <a:p>
          <a:endParaRPr lang="en-US"/>
        </a:p>
      </dgm:t>
    </dgm:pt>
    <dgm:pt modelId="{AEE66F50-B01B-49A1-818D-FF2F996798AD}">
      <dgm:prSet/>
      <dgm:spPr/>
      <dgm:t>
        <a:bodyPr/>
        <a:lstStyle/>
        <a:p>
          <a:r>
            <a:rPr lang="en-US" dirty="0" err="1" smtClean="0"/>
            <a:t>Ikuti</a:t>
          </a:r>
          <a:r>
            <a:rPr lang="en-US" dirty="0" smtClean="0"/>
            <a:t> </a:t>
          </a:r>
          <a:r>
            <a:rPr lang="en-US" dirty="0" err="1" smtClean="0"/>
            <a:t>instruksi</a:t>
          </a:r>
          <a:r>
            <a:rPr lang="en-US" dirty="0" smtClean="0"/>
            <a:t> </a:t>
          </a:r>
          <a:r>
            <a:rPr lang="en-US" dirty="0" err="1" smtClean="0"/>
            <a:t>berikutnya</a:t>
          </a:r>
          <a:endParaRPr lang="en-US" dirty="0"/>
        </a:p>
      </dgm:t>
    </dgm:pt>
    <dgm:pt modelId="{F35732F0-D717-4BFD-9D2B-4223465BBAEA}" type="parTrans" cxnId="{1E850A66-E9A1-4640-9A6E-475285FD05C1}">
      <dgm:prSet/>
      <dgm:spPr/>
      <dgm:t>
        <a:bodyPr/>
        <a:lstStyle/>
        <a:p>
          <a:endParaRPr lang="en-US"/>
        </a:p>
      </dgm:t>
    </dgm:pt>
    <dgm:pt modelId="{B2E487D0-7732-4611-B0C9-12FEA95E4611}" type="sibTrans" cxnId="{1E850A66-E9A1-4640-9A6E-475285FD05C1}">
      <dgm:prSet/>
      <dgm:spPr/>
      <dgm:t>
        <a:bodyPr/>
        <a:lstStyle/>
        <a:p>
          <a:endParaRPr lang="en-US"/>
        </a:p>
      </dgm:t>
    </dgm:pt>
    <dgm:pt modelId="{106DD40F-3740-4433-BAA8-9E4157B6D5EF}">
      <dgm:prSet/>
      <dgm:spPr/>
      <dgm:t>
        <a:bodyPr/>
        <a:lstStyle/>
        <a:p>
          <a:r>
            <a:rPr lang="en-US" smtClean="0"/>
            <a:t>akhiri dengan finish</a:t>
          </a:r>
          <a:endParaRPr lang="en-US"/>
        </a:p>
      </dgm:t>
    </dgm:pt>
    <dgm:pt modelId="{73CB96AC-A695-45E3-A370-AD8980EF00F9}" type="parTrans" cxnId="{D3B23C19-3D6A-4444-AC4E-90D9EA57E763}">
      <dgm:prSet/>
      <dgm:spPr/>
      <dgm:t>
        <a:bodyPr/>
        <a:lstStyle/>
        <a:p>
          <a:endParaRPr lang="en-US"/>
        </a:p>
      </dgm:t>
    </dgm:pt>
    <dgm:pt modelId="{86ACB4A1-A546-4F0C-A525-4FD35C91CE4D}" type="sibTrans" cxnId="{D3B23C19-3D6A-4444-AC4E-90D9EA57E763}">
      <dgm:prSet/>
      <dgm:spPr/>
      <dgm:t>
        <a:bodyPr/>
        <a:lstStyle/>
        <a:p>
          <a:endParaRPr lang="en-US"/>
        </a:p>
      </dgm:t>
    </dgm:pt>
    <dgm:pt modelId="{9BC5CEC1-1B83-44DF-884B-9E3053B21B0C}" type="pres">
      <dgm:prSet presAssocID="{90F50DD5-2F96-4C05-A5EE-BEA588F346A0}" presName="Name0" presStyleCnt="0">
        <dgm:presLayoutVars>
          <dgm:dir/>
          <dgm:animLvl val="lvl"/>
          <dgm:resizeHandles val="exact"/>
        </dgm:presLayoutVars>
      </dgm:prSet>
      <dgm:spPr/>
    </dgm:pt>
    <dgm:pt modelId="{B7112A08-23C7-4002-9443-C24AAE5EEA2D}" type="pres">
      <dgm:prSet presAssocID="{9545AA14-0EEA-4353-87E2-B70CE40AA41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F10ACC-B674-42B1-83CE-98F0BF13882C}" type="pres">
      <dgm:prSet presAssocID="{1AF522E9-A959-4C71-9BBB-1E601B08D171}" presName="parTxOnlySpace" presStyleCnt="0"/>
      <dgm:spPr/>
    </dgm:pt>
    <dgm:pt modelId="{E1F37BD6-9767-4111-A9E0-0BA7426491A4}" type="pres">
      <dgm:prSet presAssocID="{AA31614A-9611-4C93-AD1E-02FF52083325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58C39-1A4D-4EB9-A662-1E15DAE64B8E}" type="pres">
      <dgm:prSet presAssocID="{C1B5112A-DD0B-41C1-A2A0-9264A862B49D}" presName="parTxOnlySpace" presStyleCnt="0"/>
      <dgm:spPr/>
    </dgm:pt>
    <dgm:pt modelId="{AFD3BFAA-C357-4565-A1A8-E2C053CDB4A3}" type="pres">
      <dgm:prSet presAssocID="{0ADAAA68-4F27-4B5F-903F-BFD232BB471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789225-1D4A-412F-970F-664D7732C57C}" type="pres">
      <dgm:prSet presAssocID="{D4649EE9-3ADD-480C-BECC-D72D187808E3}" presName="parTxOnlySpace" presStyleCnt="0"/>
      <dgm:spPr/>
    </dgm:pt>
    <dgm:pt modelId="{80E1F9E9-CF1A-4B5E-B077-3CEE8F5D1CF2}" type="pres">
      <dgm:prSet presAssocID="{AEE66F50-B01B-49A1-818D-FF2F996798A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76A0CA-EA61-4263-9EC5-2A47BF81E60A}" type="pres">
      <dgm:prSet presAssocID="{B2E487D0-7732-4611-B0C9-12FEA95E4611}" presName="parTxOnlySpace" presStyleCnt="0"/>
      <dgm:spPr/>
    </dgm:pt>
    <dgm:pt modelId="{61F0DC07-107D-44C3-8270-2F37F212997C}" type="pres">
      <dgm:prSet presAssocID="{106DD40F-3740-4433-BAA8-9E4157B6D5EF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850A66-E9A1-4640-9A6E-475285FD05C1}" srcId="{90F50DD5-2F96-4C05-A5EE-BEA588F346A0}" destId="{AEE66F50-B01B-49A1-818D-FF2F996798AD}" srcOrd="3" destOrd="0" parTransId="{F35732F0-D717-4BFD-9D2B-4223465BBAEA}" sibTransId="{B2E487D0-7732-4611-B0C9-12FEA95E4611}"/>
    <dgm:cxn modelId="{20B3211A-D501-4E2A-8589-76D1D3E57C6F}" srcId="{90F50DD5-2F96-4C05-A5EE-BEA588F346A0}" destId="{0ADAAA68-4F27-4B5F-903F-BFD232BB4716}" srcOrd="2" destOrd="0" parTransId="{982ACA67-E216-4321-BC87-D87CD6A1889B}" sibTransId="{D4649EE9-3ADD-480C-BECC-D72D187808E3}"/>
    <dgm:cxn modelId="{44EDE9D2-020E-4805-873B-5C7B60948031}" type="presOf" srcId="{90F50DD5-2F96-4C05-A5EE-BEA588F346A0}" destId="{9BC5CEC1-1B83-44DF-884B-9E3053B21B0C}" srcOrd="0" destOrd="0" presId="urn:microsoft.com/office/officeart/2005/8/layout/chevron1"/>
    <dgm:cxn modelId="{D1C12115-E685-4CE5-AE9C-6B0CC1DA89D9}" type="presOf" srcId="{0ADAAA68-4F27-4B5F-903F-BFD232BB4716}" destId="{AFD3BFAA-C357-4565-A1A8-E2C053CDB4A3}" srcOrd="0" destOrd="0" presId="urn:microsoft.com/office/officeart/2005/8/layout/chevron1"/>
    <dgm:cxn modelId="{41E0E2F9-F2EE-4438-944F-EDF2F7B6A1BC}" type="presOf" srcId="{9545AA14-0EEA-4353-87E2-B70CE40AA41C}" destId="{B7112A08-23C7-4002-9443-C24AAE5EEA2D}" srcOrd="0" destOrd="0" presId="urn:microsoft.com/office/officeart/2005/8/layout/chevron1"/>
    <dgm:cxn modelId="{D3B23C19-3D6A-4444-AC4E-90D9EA57E763}" srcId="{90F50DD5-2F96-4C05-A5EE-BEA588F346A0}" destId="{106DD40F-3740-4433-BAA8-9E4157B6D5EF}" srcOrd="4" destOrd="0" parTransId="{73CB96AC-A695-45E3-A370-AD8980EF00F9}" sibTransId="{86ACB4A1-A546-4F0C-A525-4FD35C91CE4D}"/>
    <dgm:cxn modelId="{66A28135-9091-495A-A631-86A62062DFBC}" type="presOf" srcId="{AA31614A-9611-4C93-AD1E-02FF52083325}" destId="{E1F37BD6-9767-4111-A9E0-0BA7426491A4}" srcOrd="0" destOrd="0" presId="urn:microsoft.com/office/officeart/2005/8/layout/chevron1"/>
    <dgm:cxn modelId="{83583734-1663-470D-A2F2-E9F519472763}" srcId="{90F50DD5-2F96-4C05-A5EE-BEA588F346A0}" destId="{9545AA14-0EEA-4353-87E2-B70CE40AA41C}" srcOrd="0" destOrd="0" parTransId="{785522AD-1431-4786-8D5D-481D1513248E}" sibTransId="{1AF522E9-A959-4C71-9BBB-1E601B08D171}"/>
    <dgm:cxn modelId="{0907A725-CD02-412A-80CE-4D5CA2821B2E}" type="presOf" srcId="{AEE66F50-B01B-49A1-818D-FF2F996798AD}" destId="{80E1F9E9-CF1A-4B5E-B077-3CEE8F5D1CF2}" srcOrd="0" destOrd="0" presId="urn:microsoft.com/office/officeart/2005/8/layout/chevron1"/>
    <dgm:cxn modelId="{6B303BC7-3067-4733-8853-7D56CE8F60AB}" srcId="{90F50DD5-2F96-4C05-A5EE-BEA588F346A0}" destId="{AA31614A-9611-4C93-AD1E-02FF52083325}" srcOrd="1" destOrd="0" parTransId="{2F0A7C3C-7AF2-4131-A492-346D11E8C735}" sibTransId="{C1B5112A-DD0B-41C1-A2A0-9264A862B49D}"/>
    <dgm:cxn modelId="{22B6B54A-443A-410F-B5AF-32F303A0ADC2}" type="presOf" srcId="{106DD40F-3740-4433-BAA8-9E4157B6D5EF}" destId="{61F0DC07-107D-44C3-8270-2F37F212997C}" srcOrd="0" destOrd="0" presId="urn:microsoft.com/office/officeart/2005/8/layout/chevron1"/>
    <dgm:cxn modelId="{F4388636-900D-4C24-A6AF-774A834D5662}" type="presParOf" srcId="{9BC5CEC1-1B83-44DF-884B-9E3053B21B0C}" destId="{B7112A08-23C7-4002-9443-C24AAE5EEA2D}" srcOrd="0" destOrd="0" presId="urn:microsoft.com/office/officeart/2005/8/layout/chevron1"/>
    <dgm:cxn modelId="{2942E4D3-BDB0-4887-A2E0-D1CD2D772326}" type="presParOf" srcId="{9BC5CEC1-1B83-44DF-884B-9E3053B21B0C}" destId="{FFF10ACC-B674-42B1-83CE-98F0BF13882C}" srcOrd="1" destOrd="0" presId="urn:microsoft.com/office/officeart/2005/8/layout/chevron1"/>
    <dgm:cxn modelId="{2551F1E5-F394-43B2-91C4-7C3435721A6A}" type="presParOf" srcId="{9BC5CEC1-1B83-44DF-884B-9E3053B21B0C}" destId="{E1F37BD6-9767-4111-A9E0-0BA7426491A4}" srcOrd="2" destOrd="0" presId="urn:microsoft.com/office/officeart/2005/8/layout/chevron1"/>
    <dgm:cxn modelId="{949D0DFF-2FDF-4F4E-A58C-F0CB97FAF48E}" type="presParOf" srcId="{9BC5CEC1-1B83-44DF-884B-9E3053B21B0C}" destId="{31158C39-1A4D-4EB9-A662-1E15DAE64B8E}" srcOrd="3" destOrd="0" presId="urn:microsoft.com/office/officeart/2005/8/layout/chevron1"/>
    <dgm:cxn modelId="{4342C358-B2C8-48EC-A06F-47AA139602D4}" type="presParOf" srcId="{9BC5CEC1-1B83-44DF-884B-9E3053B21B0C}" destId="{AFD3BFAA-C357-4565-A1A8-E2C053CDB4A3}" srcOrd="4" destOrd="0" presId="urn:microsoft.com/office/officeart/2005/8/layout/chevron1"/>
    <dgm:cxn modelId="{478360AF-E6FA-4D3F-9AA5-945572CE2BA8}" type="presParOf" srcId="{9BC5CEC1-1B83-44DF-884B-9E3053B21B0C}" destId="{43789225-1D4A-412F-970F-664D7732C57C}" srcOrd="5" destOrd="0" presId="urn:microsoft.com/office/officeart/2005/8/layout/chevron1"/>
    <dgm:cxn modelId="{EBC86321-1C2A-462D-924B-BBAF84152ED7}" type="presParOf" srcId="{9BC5CEC1-1B83-44DF-884B-9E3053B21B0C}" destId="{80E1F9E9-CF1A-4B5E-B077-3CEE8F5D1CF2}" srcOrd="6" destOrd="0" presId="urn:microsoft.com/office/officeart/2005/8/layout/chevron1"/>
    <dgm:cxn modelId="{F3C25C63-7A15-429E-9C72-E44DC3BE3A28}" type="presParOf" srcId="{9BC5CEC1-1B83-44DF-884B-9E3053B21B0C}" destId="{1F76A0CA-EA61-4263-9EC5-2A47BF81E60A}" srcOrd="7" destOrd="0" presId="urn:microsoft.com/office/officeart/2005/8/layout/chevron1"/>
    <dgm:cxn modelId="{88351C09-D632-44AB-BC54-7CA2C47288AA}" type="presParOf" srcId="{9BC5CEC1-1B83-44DF-884B-9E3053B21B0C}" destId="{61F0DC07-107D-44C3-8270-2F37F212997C}" srcOrd="8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FBABC9-B093-432F-9D53-C56EDCB24262}" type="doc">
      <dgm:prSet loTypeId="urn:microsoft.com/office/officeart/2005/8/layout/equation1" loCatId="process" qsTypeId="urn:microsoft.com/office/officeart/2005/8/quickstyle/simple5" qsCatId="simple" csTypeId="urn:microsoft.com/office/officeart/2005/8/colors/colorful4" csCatId="colorful" phldr="1"/>
      <dgm:spPr/>
    </dgm:pt>
    <dgm:pt modelId="{9682E09A-3BD4-4D09-9AC5-F9A5F43F2B9A}">
      <dgm:prSet phldrT="[Text]"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Start</a:t>
          </a:r>
          <a:endParaRPr lang="en-US" dirty="0"/>
        </a:p>
      </dgm:t>
    </dgm:pt>
    <dgm:pt modelId="{588C142B-2A09-4544-B5B8-8575377A7D17}" type="parTrans" cxnId="{117F7429-9717-439C-A342-7F6205519FC9}">
      <dgm:prSet/>
      <dgm:spPr/>
      <dgm:t>
        <a:bodyPr/>
        <a:lstStyle/>
        <a:p>
          <a:endParaRPr lang="en-US"/>
        </a:p>
      </dgm:t>
    </dgm:pt>
    <dgm:pt modelId="{604075FA-897E-4C54-9704-B724B664182B}" type="sibTrans" cxnId="{117F7429-9717-439C-A342-7F6205519FC9}">
      <dgm:prSet/>
      <dgm:spPr/>
      <dgm:t>
        <a:bodyPr/>
        <a:lstStyle/>
        <a:p>
          <a:endParaRPr lang="en-US"/>
        </a:p>
      </dgm:t>
    </dgm:pt>
    <dgm:pt modelId="{B9089DBC-B444-4748-88B0-8C19470F7AB6}">
      <dgm:prSet phldrT="[Text]"/>
      <dgm:spPr/>
      <dgm:t>
        <a:bodyPr/>
        <a:lstStyle/>
        <a:p>
          <a:r>
            <a:rPr lang="en-US" dirty="0" err="1" smtClean="0"/>
            <a:t>Pilih</a:t>
          </a:r>
          <a:r>
            <a:rPr lang="en-US" dirty="0" smtClean="0"/>
            <a:t> All Programs</a:t>
          </a:r>
          <a:endParaRPr lang="en-US" dirty="0"/>
        </a:p>
      </dgm:t>
    </dgm:pt>
    <dgm:pt modelId="{6E7B9938-9F98-4B58-8788-E6C1730C979C}" type="parTrans" cxnId="{C24D7E39-9569-4C7F-BACE-565FD1F278F0}">
      <dgm:prSet/>
      <dgm:spPr/>
      <dgm:t>
        <a:bodyPr/>
        <a:lstStyle/>
        <a:p>
          <a:endParaRPr lang="en-US"/>
        </a:p>
      </dgm:t>
    </dgm:pt>
    <dgm:pt modelId="{18460E22-8644-4E12-BA12-A77517B3B0DA}" type="sibTrans" cxnId="{C24D7E39-9569-4C7F-BACE-565FD1F278F0}">
      <dgm:prSet/>
      <dgm:spPr/>
      <dgm:t>
        <a:bodyPr/>
        <a:lstStyle/>
        <a:p>
          <a:endParaRPr lang="en-US"/>
        </a:p>
      </dgm:t>
    </dgm:pt>
    <dgm:pt modelId="{807EE7B8-6997-40ED-B931-9C00B062772B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Lama </a:t>
          </a:r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muncul</a:t>
          </a:r>
          <a:r>
            <a:rPr lang="en-US" dirty="0" smtClean="0"/>
            <a:t> PowerPoint</a:t>
          </a:r>
          <a:endParaRPr lang="en-US" dirty="0"/>
        </a:p>
      </dgm:t>
    </dgm:pt>
    <dgm:pt modelId="{A13C2394-0A9B-47A4-AB9F-C44A676AC091}" type="parTrans" cxnId="{0412760F-D04A-4D75-B39B-EB21DB0634A5}">
      <dgm:prSet/>
      <dgm:spPr/>
      <dgm:t>
        <a:bodyPr/>
        <a:lstStyle/>
        <a:p>
          <a:endParaRPr lang="en-US"/>
        </a:p>
      </dgm:t>
    </dgm:pt>
    <dgm:pt modelId="{A6E89090-6BE6-4020-ABFE-2DFF3C58CE2C}" type="sibTrans" cxnId="{0412760F-D04A-4D75-B39B-EB21DB0634A5}">
      <dgm:prSet/>
      <dgm:spPr/>
      <dgm:t>
        <a:bodyPr/>
        <a:lstStyle/>
        <a:p>
          <a:endParaRPr lang="en-US"/>
        </a:p>
      </dgm:t>
    </dgm:pt>
    <dgm:pt modelId="{C9531073-9CCB-4C69-AA3F-72E23B4D86DB}">
      <dgm:prSet/>
      <dgm:spPr/>
      <dgm:t>
        <a:bodyPr/>
        <a:lstStyle/>
        <a:p>
          <a:r>
            <a:rPr lang="en-US" dirty="0" err="1" smtClean="0"/>
            <a:t>Pilih</a:t>
          </a:r>
          <a:r>
            <a:rPr lang="en-US" dirty="0" smtClean="0"/>
            <a:t> Ms. PowerPoint</a:t>
          </a:r>
          <a:endParaRPr lang="en-US" dirty="0"/>
        </a:p>
      </dgm:t>
    </dgm:pt>
    <dgm:pt modelId="{A7B47E6C-6CDE-410D-BD57-861A819E863D}" type="parTrans" cxnId="{42ABF184-0832-48F5-909A-5F24B1E9B0DE}">
      <dgm:prSet/>
      <dgm:spPr/>
      <dgm:t>
        <a:bodyPr/>
        <a:lstStyle/>
        <a:p>
          <a:endParaRPr lang="en-US"/>
        </a:p>
      </dgm:t>
    </dgm:pt>
    <dgm:pt modelId="{CE6D5795-7E7B-4314-82E9-9F16D3047172}" type="sibTrans" cxnId="{42ABF184-0832-48F5-909A-5F24B1E9B0DE}">
      <dgm:prSet/>
      <dgm:spPr/>
      <dgm:t>
        <a:bodyPr/>
        <a:lstStyle/>
        <a:p>
          <a:endParaRPr lang="en-US"/>
        </a:p>
      </dgm:t>
    </dgm:pt>
    <dgm:pt modelId="{5F2F68CA-8BC6-4940-8368-AB4C8A190DD0}">
      <dgm:prSet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Ms. </a:t>
          </a:r>
          <a:r>
            <a:rPr lang="en-US" dirty="0" err="1" smtClean="0"/>
            <a:t>PowerPont</a:t>
          </a:r>
          <a:endParaRPr lang="en-US" dirty="0"/>
        </a:p>
      </dgm:t>
    </dgm:pt>
    <dgm:pt modelId="{FF64307C-A427-4541-81D3-E1D25FE1BE6D}" type="parTrans" cxnId="{D2DBA2C0-485D-4934-80AC-8523B556F15D}">
      <dgm:prSet/>
      <dgm:spPr/>
      <dgm:t>
        <a:bodyPr/>
        <a:lstStyle/>
        <a:p>
          <a:endParaRPr lang="en-US"/>
        </a:p>
      </dgm:t>
    </dgm:pt>
    <dgm:pt modelId="{9D55978C-D385-4F71-B5C4-F157F8D067DD}" type="sibTrans" cxnId="{D2DBA2C0-485D-4934-80AC-8523B556F15D}">
      <dgm:prSet/>
      <dgm:spPr/>
      <dgm:t>
        <a:bodyPr/>
        <a:lstStyle/>
        <a:p>
          <a:endParaRPr lang="en-US"/>
        </a:p>
      </dgm:t>
    </dgm:pt>
    <dgm:pt modelId="{FA3CE9C8-DA08-4FB6-9D9C-652FBA338A01}" type="pres">
      <dgm:prSet presAssocID="{0BFBABC9-B093-432F-9D53-C56EDCB24262}" presName="linearFlow" presStyleCnt="0">
        <dgm:presLayoutVars>
          <dgm:dir/>
          <dgm:resizeHandles val="exact"/>
        </dgm:presLayoutVars>
      </dgm:prSet>
      <dgm:spPr/>
    </dgm:pt>
    <dgm:pt modelId="{307493E7-27AA-4BDB-A647-8B451BE6804A}" type="pres">
      <dgm:prSet presAssocID="{9682E09A-3BD4-4D09-9AC5-F9A5F43F2B9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CE0DD-6DA8-4665-8ACE-4FF26ECBC0BA}" type="pres">
      <dgm:prSet presAssocID="{604075FA-897E-4C54-9704-B724B664182B}" presName="spacerL" presStyleCnt="0"/>
      <dgm:spPr/>
    </dgm:pt>
    <dgm:pt modelId="{BE5BED1E-828D-4193-8767-DE240272E0F1}" type="pres">
      <dgm:prSet presAssocID="{604075FA-897E-4C54-9704-B724B664182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93529A0-F544-4417-A8F5-FF8B32DBAB3B}" type="pres">
      <dgm:prSet presAssocID="{604075FA-897E-4C54-9704-B724B664182B}" presName="spacerR" presStyleCnt="0"/>
      <dgm:spPr/>
    </dgm:pt>
    <dgm:pt modelId="{EACC2ACF-81B4-4B65-A554-0F6EAB7A8844}" type="pres">
      <dgm:prSet presAssocID="{B9089DBC-B444-4748-88B0-8C19470F7A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9C2FF-0498-41BB-9628-446FD94B1D7C}" type="pres">
      <dgm:prSet presAssocID="{18460E22-8644-4E12-BA12-A77517B3B0DA}" presName="spacerL" presStyleCnt="0"/>
      <dgm:spPr/>
    </dgm:pt>
    <dgm:pt modelId="{A301F283-F68D-4CFA-8FAC-1822945AF166}" type="pres">
      <dgm:prSet presAssocID="{18460E22-8644-4E12-BA12-A77517B3B0DA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F803C66-9D54-406C-BDA8-E354DF2728A8}" type="pres">
      <dgm:prSet presAssocID="{18460E22-8644-4E12-BA12-A77517B3B0DA}" presName="spacerR" presStyleCnt="0"/>
      <dgm:spPr/>
    </dgm:pt>
    <dgm:pt modelId="{FBDCA241-EC75-4B8D-A5F7-68308869ECCF}" type="pres">
      <dgm:prSet presAssocID="{C9531073-9CCB-4C69-AA3F-72E23B4D86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DCB84-A713-49BA-AC72-6911B4CC2550}" type="pres">
      <dgm:prSet presAssocID="{CE6D5795-7E7B-4314-82E9-9F16D3047172}" presName="spacerL" presStyleCnt="0"/>
      <dgm:spPr/>
    </dgm:pt>
    <dgm:pt modelId="{73154327-8688-4AD6-B361-3BAA3F7F03D0}" type="pres">
      <dgm:prSet presAssocID="{CE6D5795-7E7B-4314-82E9-9F16D3047172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FFE00E5-943F-4F6A-80B7-4C0BD49B826D}" type="pres">
      <dgm:prSet presAssocID="{CE6D5795-7E7B-4314-82E9-9F16D3047172}" presName="spacerR" presStyleCnt="0"/>
      <dgm:spPr/>
    </dgm:pt>
    <dgm:pt modelId="{7C973A11-11C1-4563-AB0B-D873089CBF17}" type="pres">
      <dgm:prSet presAssocID="{5F2F68CA-8BC6-4940-8368-AB4C8A190DD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0F0C3-904A-4E3E-89D7-EA20A4FC41E0}" type="pres">
      <dgm:prSet presAssocID="{9D55978C-D385-4F71-B5C4-F157F8D067DD}" presName="spacerL" presStyleCnt="0"/>
      <dgm:spPr/>
    </dgm:pt>
    <dgm:pt modelId="{A8C9A032-F220-4427-9ACA-D0BCDDA838FF}" type="pres">
      <dgm:prSet presAssocID="{9D55978C-D385-4F71-B5C4-F157F8D067D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5C0B68E4-0AE2-442E-A13C-E0C7F7D2E7A7}" type="pres">
      <dgm:prSet presAssocID="{9D55978C-D385-4F71-B5C4-F157F8D067DD}" presName="spacerR" presStyleCnt="0"/>
      <dgm:spPr/>
    </dgm:pt>
    <dgm:pt modelId="{6D5E6DE3-93E5-4423-BB0E-05930D8240E2}" type="pres">
      <dgm:prSet presAssocID="{807EE7B8-6997-40ED-B931-9C00B06277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E58A93-8580-4B2C-9BC6-20A7FE04BAA6}" type="presOf" srcId="{CE6D5795-7E7B-4314-82E9-9F16D3047172}" destId="{73154327-8688-4AD6-B361-3BAA3F7F03D0}" srcOrd="0" destOrd="0" presId="urn:microsoft.com/office/officeart/2005/8/layout/equation1"/>
    <dgm:cxn modelId="{4E4805A5-874D-4659-A300-27D785AA0F36}" type="presOf" srcId="{9682E09A-3BD4-4D09-9AC5-F9A5F43F2B9A}" destId="{307493E7-27AA-4BDB-A647-8B451BE6804A}" srcOrd="0" destOrd="0" presId="urn:microsoft.com/office/officeart/2005/8/layout/equation1"/>
    <dgm:cxn modelId="{D2DBA2C0-485D-4934-80AC-8523B556F15D}" srcId="{0BFBABC9-B093-432F-9D53-C56EDCB24262}" destId="{5F2F68CA-8BC6-4940-8368-AB4C8A190DD0}" srcOrd="3" destOrd="0" parTransId="{FF64307C-A427-4541-81D3-E1D25FE1BE6D}" sibTransId="{9D55978C-D385-4F71-B5C4-F157F8D067DD}"/>
    <dgm:cxn modelId="{F7D59102-D586-4A62-8766-BFE7762BF566}" type="presOf" srcId="{18460E22-8644-4E12-BA12-A77517B3B0DA}" destId="{A301F283-F68D-4CFA-8FAC-1822945AF166}" srcOrd="0" destOrd="0" presId="urn:microsoft.com/office/officeart/2005/8/layout/equation1"/>
    <dgm:cxn modelId="{15A31F7D-5DEE-4AF3-824D-DE87405DA1A5}" type="presOf" srcId="{9D55978C-D385-4F71-B5C4-F157F8D067DD}" destId="{A8C9A032-F220-4427-9ACA-D0BCDDA838FF}" srcOrd="0" destOrd="0" presId="urn:microsoft.com/office/officeart/2005/8/layout/equation1"/>
    <dgm:cxn modelId="{3C60C7D9-A748-4DAA-949B-4F36F7BDD305}" type="presOf" srcId="{C9531073-9CCB-4C69-AA3F-72E23B4D86DB}" destId="{FBDCA241-EC75-4B8D-A5F7-68308869ECCF}" srcOrd="0" destOrd="0" presId="urn:microsoft.com/office/officeart/2005/8/layout/equation1"/>
    <dgm:cxn modelId="{00857DB9-7BEF-4831-82A8-3F3194CE412B}" type="presOf" srcId="{5F2F68CA-8BC6-4940-8368-AB4C8A190DD0}" destId="{7C973A11-11C1-4563-AB0B-D873089CBF17}" srcOrd="0" destOrd="0" presId="urn:microsoft.com/office/officeart/2005/8/layout/equation1"/>
    <dgm:cxn modelId="{DD4330A8-5809-4282-837E-EC12C23AC622}" type="presOf" srcId="{807EE7B8-6997-40ED-B931-9C00B062772B}" destId="{6D5E6DE3-93E5-4423-BB0E-05930D8240E2}" srcOrd="0" destOrd="0" presId="urn:microsoft.com/office/officeart/2005/8/layout/equation1"/>
    <dgm:cxn modelId="{751C3ADC-ADE3-4859-A6C6-DC4434A5189B}" type="presOf" srcId="{B9089DBC-B444-4748-88B0-8C19470F7AB6}" destId="{EACC2ACF-81B4-4B65-A554-0F6EAB7A8844}" srcOrd="0" destOrd="0" presId="urn:microsoft.com/office/officeart/2005/8/layout/equation1"/>
    <dgm:cxn modelId="{BAE9D383-7F31-424B-BECF-A41CBE8D9DDF}" type="presOf" srcId="{604075FA-897E-4C54-9704-B724B664182B}" destId="{BE5BED1E-828D-4193-8767-DE240272E0F1}" srcOrd="0" destOrd="0" presId="urn:microsoft.com/office/officeart/2005/8/layout/equation1"/>
    <dgm:cxn modelId="{0412760F-D04A-4D75-B39B-EB21DB0634A5}" srcId="{0BFBABC9-B093-432F-9D53-C56EDCB24262}" destId="{807EE7B8-6997-40ED-B931-9C00B062772B}" srcOrd="4" destOrd="0" parTransId="{A13C2394-0A9B-47A4-AB9F-C44A676AC091}" sibTransId="{A6E89090-6BE6-4020-ABFE-2DFF3C58CE2C}"/>
    <dgm:cxn modelId="{C24D7E39-9569-4C7F-BACE-565FD1F278F0}" srcId="{0BFBABC9-B093-432F-9D53-C56EDCB24262}" destId="{B9089DBC-B444-4748-88B0-8C19470F7AB6}" srcOrd="1" destOrd="0" parTransId="{6E7B9938-9F98-4B58-8788-E6C1730C979C}" sibTransId="{18460E22-8644-4E12-BA12-A77517B3B0DA}"/>
    <dgm:cxn modelId="{117F7429-9717-439C-A342-7F6205519FC9}" srcId="{0BFBABC9-B093-432F-9D53-C56EDCB24262}" destId="{9682E09A-3BD4-4D09-9AC5-F9A5F43F2B9A}" srcOrd="0" destOrd="0" parTransId="{588C142B-2A09-4544-B5B8-8575377A7D17}" sibTransId="{604075FA-897E-4C54-9704-B724B664182B}"/>
    <dgm:cxn modelId="{7DCC969E-94F9-4E10-9EC6-7362109AA705}" type="presOf" srcId="{0BFBABC9-B093-432F-9D53-C56EDCB24262}" destId="{FA3CE9C8-DA08-4FB6-9D9C-652FBA338A01}" srcOrd="0" destOrd="0" presId="urn:microsoft.com/office/officeart/2005/8/layout/equation1"/>
    <dgm:cxn modelId="{42ABF184-0832-48F5-909A-5F24B1E9B0DE}" srcId="{0BFBABC9-B093-432F-9D53-C56EDCB24262}" destId="{C9531073-9CCB-4C69-AA3F-72E23B4D86DB}" srcOrd="2" destOrd="0" parTransId="{A7B47E6C-6CDE-410D-BD57-861A819E863D}" sibTransId="{CE6D5795-7E7B-4314-82E9-9F16D3047172}"/>
    <dgm:cxn modelId="{90205A00-87DF-4008-AA08-A28E62B64FF2}" type="presParOf" srcId="{FA3CE9C8-DA08-4FB6-9D9C-652FBA338A01}" destId="{307493E7-27AA-4BDB-A647-8B451BE6804A}" srcOrd="0" destOrd="0" presId="urn:microsoft.com/office/officeart/2005/8/layout/equation1"/>
    <dgm:cxn modelId="{2244799F-76C2-4DF0-AD43-D94D7FBF1CC1}" type="presParOf" srcId="{FA3CE9C8-DA08-4FB6-9D9C-652FBA338A01}" destId="{B27CE0DD-6DA8-4665-8ACE-4FF26ECBC0BA}" srcOrd="1" destOrd="0" presId="urn:microsoft.com/office/officeart/2005/8/layout/equation1"/>
    <dgm:cxn modelId="{FDBDE563-6F7F-47B8-AA14-2640AC493C33}" type="presParOf" srcId="{FA3CE9C8-DA08-4FB6-9D9C-652FBA338A01}" destId="{BE5BED1E-828D-4193-8767-DE240272E0F1}" srcOrd="2" destOrd="0" presId="urn:microsoft.com/office/officeart/2005/8/layout/equation1"/>
    <dgm:cxn modelId="{F04562E2-D286-4CEF-96E9-7C93963B10FF}" type="presParOf" srcId="{FA3CE9C8-DA08-4FB6-9D9C-652FBA338A01}" destId="{C93529A0-F544-4417-A8F5-FF8B32DBAB3B}" srcOrd="3" destOrd="0" presId="urn:microsoft.com/office/officeart/2005/8/layout/equation1"/>
    <dgm:cxn modelId="{0D0D89A4-3B3B-4156-B49C-A57A2514DA86}" type="presParOf" srcId="{FA3CE9C8-DA08-4FB6-9D9C-652FBA338A01}" destId="{EACC2ACF-81B4-4B65-A554-0F6EAB7A8844}" srcOrd="4" destOrd="0" presId="urn:microsoft.com/office/officeart/2005/8/layout/equation1"/>
    <dgm:cxn modelId="{0D346AB1-7618-4211-BE41-FCBDDE4C7C2C}" type="presParOf" srcId="{FA3CE9C8-DA08-4FB6-9D9C-652FBA338A01}" destId="{1429C2FF-0498-41BB-9628-446FD94B1D7C}" srcOrd="5" destOrd="0" presId="urn:microsoft.com/office/officeart/2005/8/layout/equation1"/>
    <dgm:cxn modelId="{E77305C8-5FFE-40AF-A479-A5879EF4F1A9}" type="presParOf" srcId="{FA3CE9C8-DA08-4FB6-9D9C-652FBA338A01}" destId="{A301F283-F68D-4CFA-8FAC-1822945AF166}" srcOrd="6" destOrd="0" presId="urn:microsoft.com/office/officeart/2005/8/layout/equation1"/>
    <dgm:cxn modelId="{32801B60-9AC6-4AAE-8EF4-4C41B58796FE}" type="presParOf" srcId="{FA3CE9C8-DA08-4FB6-9D9C-652FBA338A01}" destId="{AF803C66-9D54-406C-BDA8-E354DF2728A8}" srcOrd="7" destOrd="0" presId="urn:microsoft.com/office/officeart/2005/8/layout/equation1"/>
    <dgm:cxn modelId="{F2B04138-F0B2-4B6E-9F29-DB368460E402}" type="presParOf" srcId="{FA3CE9C8-DA08-4FB6-9D9C-652FBA338A01}" destId="{FBDCA241-EC75-4B8D-A5F7-68308869ECCF}" srcOrd="8" destOrd="0" presId="urn:microsoft.com/office/officeart/2005/8/layout/equation1"/>
    <dgm:cxn modelId="{D6F4DE59-A515-4B47-8871-D4DE23552D10}" type="presParOf" srcId="{FA3CE9C8-DA08-4FB6-9D9C-652FBA338A01}" destId="{68FDCB84-A713-49BA-AC72-6911B4CC2550}" srcOrd="9" destOrd="0" presId="urn:microsoft.com/office/officeart/2005/8/layout/equation1"/>
    <dgm:cxn modelId="{5C1A799C-2E5C-4C2F-B9C1-632193154C0F}" type="presParOf" srcId="{FA3CE9C8-DA08-4FB6-9D9C-652FBA338A01}" destId="{73154327-8688-4AD6-B361-3BAA3F7F03D0}" srcOrd="10" destOrd="0" presId="urn:microsoft.com/office/officeart/2005/8/layout/equation1"/>
    <dgm:cxn modelId="{346DFA9F-4A68-42F0-A925-C970A1BD4BF1}" type="presParOf" srcId="{FA3CE9C8-DA08-4FB6-9D9C-652FBA338A01}" destId="{EFFE00E5-943F-4F6A-80B7-4C0BD49B826D}" srcOrd="11" destOrd="0" presId="urn:microsoft.com/office/officeart/2005/8/layout/equation1"/>
    <dgm:cxn modelId="{09412CE8-9277-41BA-A204-5B4A8BF258B8}" type="presParOf" srcId="{FA3CE9C8-DA08-4FB6-9D9C-652FBA338A01}" destId="{7C973A11-11C1-4563-AB0B-D873089CBF17}" srcOrd="12" destOrd="0" presId="urn:microsoft.com/office/officeart/2005/8/layout/equation1"/>
    <dgm:cxn modelId="{A7518FD0-06BA-4D9A-A594-1F97BAA49C89}" type="presParOf" srcId="{FA3CE9C8-DA08-4FB6-9D9C-652FBA338A01}" destId="{5E50F0C3-904A-4E3E-89D7-EA20A4FC41E0}" srcOrd="13" destOrd="0" presId="urn:microsoft.com/office/officeart/2005/8/layout/equation1"/>
    <dgm:cxn modelId="{2FBE712D-0D15-4D4D-8DC1-C8B67B1C3A3F}" type="presParOf" srcId="{FA3CE9C8-DA08-4FB6-9D9C-652FBA338A01}" destId="{A8C9A032-F220-4427-9ACA-D0BCDDA838FF}" srcOrd="14" destOrd="0" presId="urn:microsoft.com/office/officeart/2005/8/layout/equation1"/>
    <dgm:cxn modelId="{D67DC62A-7ED4-419D-8F84-29C57FC95DEE}" type="presParOf" srcId="{FA3CE9C8-DA08-4FB6-9D9C-652FBA338A01}" destId="{5C0B68E4-0AE2-442E-A13C-E0C7F7D2E7A7}" srcOrd="15" destOrd="0" presId="urn:microsoft.com/office/officeart/2005/8/layout/equation1"/>
    <dgm:cxn modelId="{59C350AD-0CB6-4C8E-A6B8-782AAB2184C4}" type="presParOf" srcId="{FA3CE9C8-DA08-4FB6-9D9C-652FBA338A01}" destId="{6D5E6DE3-93E5-4423-BB0E-05930D8240E2}" srcOrd="16" destOrd="0" presId="urn:microsoft.com/office/officeart/2005/8/layout/equati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82962F-FD5F-49C8-B24D-816A62E0019C}" type="doc">
      <dgm:prSet loTypeId="urn:microsoft.com/office/officeart/2005/8/layout/arrow2" loCatId="process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B9171FB-A95E-44BE-9697-0BD5532A38E1}">
      <dgm:prSet phldrT="[Text]"/>
      <dgm:spPr/>
      <dgm:t>
        <a:bodyPr/>
        <a:lstStyle/>
        <a:p>
          <a:r>
            <a:rPr lang="en-US" dirty="0" err="1" smtClean="0"/>
            <a:t>klik</a:t>
          </a:r>
          <a:r>
            <a:rPr lang="en-US" dirty="0" smtClean="0"/>
            <a:t> menu file 2 x</a:t>
          </a:r>
          <a:endParaRPr lang="en-US" dirty="0"/>
        </a:p>
      </dgm:t>
    </dgm:pt>
    <dgm:pt modelId="{0E12264A-26A6-45B7-A6F1-D8EB85D9530B}" type="parTrans" cxnId="{27EA8864-6DEB-4F3B-8DE9-FF3C5E07F301}">
      <dgm:prSet/>
      <dgm:spPr/>
      <dgm:t>
        <a:bodyPr/>
        <a:lstStyle/>
        <a:p>
          <a:endParaRPr lang="en-US"/>
        </a:p>
      </dgm:t>
    </dgm:pt>
    <dgm:pt modelId="{9D056CFF-F22C-459D-8681-E705E0858E1B}" type="sibTrans" cxnId="{27EA8864-6DEB-4F3B-8DE9-FF3C5E07F301}">
      <dgm:prSet/>
      <dgm:spPr/>
      <dgm:t>
        <a:bodyPr/>
        <a:lstStyle/>
        <a:p>
          <a:endParaRPr lang="en-US"/>
        </a:p>
      </dgm:t>
    </dgm:pt>
    <dgm:pt modelId="{C8EFB779-52BC-4B2A-9BFA-71F40769DEE6}">
      <dgm:prSet/>
      <dgm:spPr/>
      <dgm:t>
        <a:bodyPr/>
        <a:lstStyle/>
        <a:p>
          <a:r>
            <a:rPr lang="sv-SE" dirty="0" smtClean="0"/>
            <a:t>klik exit atau klik tanda close</a:t>
          </a:r>
          <a:endParaRPr lang="en-US" dirty="0"/>
        </a:p>
      </dgm:t>
    </dgm:pt>
    <dgm:pt modelId="{71EFAA0C-F7EB-4DD7-BBCB-853437511D7A}" type="parTrans" cxnId="{ABF2049F-C60B-47A1-8529-F426A26F5D76}">
      <dgm:prSet/>
      <dgm:spPr/>
      <dgm:t>
        <a:bodyPr/>
        <a:lstStyle/>
        <a:p>
          <a:endParaRPr lang="en-US"/>
        </a:p>
      </dgm:t>
    </dgm:pt>
    <dgm:pt modelId="{FEE3F3CB-5AD7-4DF3-BE44-1794C4A4FC6D}" type="sibTrans" cxnId="{ABF2049F-C60B-47A1-8529-F426A26F5D76}">
      <dgm:prSet/>
      <dgm:spPr/>
      <dgm:t>
        <a:bodyPr/>
        <a:lstStyle/>
        <a:p>
          <a:endParaRPr lang="en-US"/>
        </a:p>
      </dgm:t>
    </dgm:pt>
    <dgm:pt modelId="{45839B0B-179C-4A6A-8774-026547D53249}" type="pres">
      <dgm:prSet presAssocID="{C382962F-FD5F-49C8-B24D-816A62E0019C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2F8AA2-ECEA-413E-9797-0ED969E2C454}" type="pres">
      <dgm:prSet presAssocID="{C382962F-FD5F-49C8-B24D-816A62E0019C}" presName="arrow" presStyleLbl="bgShp" presStyleIdx="0" presStyleCnt="1"/>
      <dgm:spPr/>
    </dgm:pt>
    <dgm:pt modelId="{DE35789F-1E75-48D8-B10A-AF8E82E53F01}" type="pres">
      <dgm:prSet presAssocID="{C382962F-FD5F-49C8-B24D-816A62E0019C}" presName="arrowDiagram2" presStyleCnt="0"/>
      <dgm:spPr/>
    </dgm:pt>
    <dgm:pt modelId="{9B46E5EB-7572-4164-A5A0-B5A11250D70E}" type="pres">
      <dgm:prSet presAssocID="{6B9171FB-A95E-44BE-9697-0BD5532A38E1}" presName="bullet2a" presStyleLbl="node1" presStyleIdx="0" presStyleCnt="2"/>
      <dgm:spPr/>
    </dgm:pt>
    <dgm:pt modelId="{A3A4D1DB-550A-40AB-9DE4-6FB524644466}" type="pres">
      <dgm:prSet presAssocID="{6B9171FB-A95E-44BE-9697-0BD5532A38E1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BE857A-1084-405E-9873-59D09CE5D3CA}" type="pres">
      <dgm:prSet presAssocID="{C8EFB779-52BC-4B2A-9BFA-71F40769DEE6}" presName="bullet2b" presStyleLbl="node1" presStyleIdx="1" presStyleCnt="2"/>
      <dgm:spPr/>
    </dgm:pt>
    <dgm:pt modelId="{6DFC468D-03F4-4FF7-A59D-A2E8ECFFD35A}" type="pres">
      <dgm:prSet presAssocID="{C8EFB779-52BC-4B2A-9BFA-71F40769DEE6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EB0BD8-0328-4B02-B100-854D34222AD9}" type="presOf" srcId="{C8EFB779-52BC-4B2A-9BFA-71F40769DEE6}" destId="{6DFC468D-03F4-4FF7-A59D-A2E8ECFFD35A}" srcOrd="0" destOrd="0" presId="urn:microsoft.com/office/officeart/2005/8/layout/arrow2"/>
    <dgm:cxn modelId="{72301CE2-D192-41F9-A57E-D73CA49B640D}" type="presOf" srcId="{C382962F-FD5F-49C8-B24D-816A62E0019C}" destId="{45839B0B-179C-4A6A-8774-026547D53249}" srcOrd="0" destOrd="0" presId="urn:microsoft.com/office/officeart/2005/8/layout/arrow2"/>
    <dgm:cxn modelId="{2F1916F2-9B83-41C8-927A-1D3CB344EF9E}" type="presOf" srcId="{6B9171FB-A95E-44BE-9697-0BD5532A38E1}" destId="{A3A4D1DB-550A-40AB-9DE4-6FB524644466}" srcOrd="0" destOrd="0" presId="urn:microsoft.com/office/officeart/2005/8/layout/arrow2"/>
    <dgm:cxn modelId="{27EA8864-6DEB-4F3B-8DE9-FF3C5E07F301}" srcId="{C382962F-FD5F-49C8-B24D-816A62E0019C}" destId="{6B9171FB-A95E-44BE-9697-0BD5532A38E1}" srcOrd="0" destOrd="0" parTransId="{0E12264A-26A6-45B7-A6F1-D8EB85D9530B}" sibTransId="{9D056CFF-F22C-459D-8681-E705E0858E1B}"/>
    <dgm:cxn modelId="{ABF2049F-C60B-47A1-8529-F426A26F5D76}" srcId="{C382962F-FD5F-49C8-B24D-816A62E0019C}" destId="{C8EFB779-52BC-4B2A-9BFA-71F40769DEE6}" srcOrd="1" destOrd="0" parTransId="{71EFAA0C-F7EB-4DD7-BBCB-853437511D7A}" sibTransId="{FEE3F3CB-5AD7-4DF3-BE44-1794C4A4FC6D}"/>
    <dgm:cxn modelId="{06246F01-4EA3-40C3-A22A-1BB0850F89A2}" type="presParOf" srcId="{45839B0B-179C-4A6A-8774-026547D53249}" destId="{232F8AA2-ECEA-413E-9797-0ED969E2C454}" srcOrd="0" destOrd="0" presId="urn:microsoft.com/office/officeart/2005/8/layout/arrow2"/>
    <dgm:cxn modelId="{C27EA555-7EEA-411B-B055-9CF0A9927C67}" type="presParOf" srcId="{45839B0B-179C-4A6A-8774-026547D53249}" destId="{DE35789F-1E75-48D8-B10A-AF8E82E53F01}" srcOrd="1" destOrd="0" presId="urn:microsoft.com/office/officeart/2005/8/layout/arrow2"/>
    <dgm:cxn modelId="{DC95C370-4F53-4E45-ACCD-35644666CEC8}" type="presParOf" srcId="{DE35789F-1E75-48D8-B10A-AF8E82E53F01}" destId="{9B46E5EB-7572-4164-A5A0-B5A11250D70E}" srcOrd="0" destOrd="0" presId="urn:microsoft.com/office/officeart/2005/8/layout/arrow2"/>
    <dgm:cxn modelId="{29A63DF7-37F9-4702-90AA-CAAB0A84B03E}" type="presParOf" srcId="{DE35789F-1E75-48D8-B10A-AF8E82E53F01}" destId="{A3A4D1DB-550A-40AB-9DE4-6FB524644466}" srcOrd="1" destOrd="0" presId="urn:microsoft.com/office/officeart/2005/8/layout/arrow2"/>
    <dgm:cxn modelId="{D41B9784-7C32-4B75-B62F-A9DF39792148}" type="presParOf" srcId="{DE35789F-1E75-48D8-B10A-AF8E82E53F01}" destId="{31BE857A-1084-405E-9873-59D09CE5D3CA}" srcOrd="2" destOrd="0" presId="urn:microsoft.com/office/officeart/2005/8/layout/arrow2"/>
    <dgm:cxn modelId="{81D69B01-11AD-4E36-BC54-E00BD72416E0}" type="presParOf" srcId="{DE35789F-1E75-48D8-B10A-AF8E82E53F01}" destId="{6DFC468D-03F4-4FF7-A59D-A2E8ECFFD35A}" srcOrd="3" destOrd="0" presId="urn:microsoft.com/office/officeart/2005/8/layout/arrow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1915FC-C7E9-41D9-A6E2-F7FAA112C88A}" type="datetimeFigureOut">
              <a:rPr lang="en-US" smtClean="0"/>
              <a:pPr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FC2F8D-D264-4086-BFB5-EF70F36F24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Ummi</a:t>
            </a:r>
            <a:r>
              <a:rPr lang="en-US" dirty="0" smtClean="0"/>
              <a:t> </a:t>
            </a:r>
            <a:r>
              <a:rPr lang="en-US" dirty="0" err="1" smtClean="0"/>
              <a:t>Salmah</a:t>
            </a:r>
            <a:r>
              <a:rPr lang="en-US" dirty="0" smtClean="0"/>
              <a:t> </a:t>
            </a:r>
            <a:r>
              <a:rPr lang="en-US" dirty="0" err="1" smtClean="0"/>
              <a:t>Chandranegara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2.2.1</a:t>
            </a:r>
            <a:r>
              <a:rPr lang="en-US" b="1" dirty="0"/>
              <a:t>. </a:t>
            </a:r>
            <a:r>
              <a:rPr lang="en-US" b="1" dirty="0" err="1"/>
              <a:t>INSTALASI</a:t>
            </a:r>
            <a:r>
              <a:rPr lang="en-US" b="1" dirty="0"/>
              <a:t> MICROSOFT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Microsoft Office Power Point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/>
              <a:t>aplikasi-aplikasi</a:t>
            </a:r>
            <a:r>
              <a:rPr lang="en-US" dirty="0"/>
              <a:t> office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penginstalan</a:t>
            </a:r>
            <a:r>
              <a:rPr lang="en-US" dirty="0"/>
              <a:t> Microsoft </a:t>
            </a:r>
            <a:r>
              <a:rPr lang="en-US" dirty="0" err="1"/>
              <a:t>Powerpoint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nn-NO" dirty="0" smtClean="0"/>
              <a:t>penginstalannya </a:t>
            </a:r>
            <a:r>
              <a:rPr lang="nn-NO" dirty="0"/>
              <a:t>bersamaan dengan aplikasi-aplikasi </a:t>
            </a:r>
            <a:r>
              <a:rPr lang="nn-NO" dirty="0" smtClean="0"/>
              <a:t>Microsoft </a:t>
            </a:r>
            <a:r>
              <a:rPr lang="en-US" dirty="0" smtClean="0"/>
              <a:t>Office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Microsoft Word, Microsoft </a:t>
            </a:r>
            <a:r>
              <a:rPr lang="en-US" dirty="0" smtClean="0"/>
              <a:t>Excel.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Penginstalan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2286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b="1" dirty="0"/>
              <a:t>2.2.1. MENGOPERASIKAN MICROSOFT POWER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/>
              <a:t>Windows </a:t>
            </a:r>
            <a:r>
              <a:rPr lang="en-US" dirty="0" err="1" smtClean="0"/>
              <a:t>Xp</a:t>
            </a:r>
            <a:r>
              <a:rPr lang="en-US" dirty="0" smtClean="0"/>
              <a:t> Professional </a:t>
            </a:r>
            <a:r>
              <a:rPr lang="en-US" dirty="0"/>
              <a:t>Office </a:t>
            </a:r>
            <a:r>
              <a:rPr lang="en-US" dirty="0" smtClean="0"/>
              <a:t>2003.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2133600"/>
          <a:ext cx="9144000" cy="543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gambarnya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2362200" y="1447800"/>
            <a:ext cx="411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Ms.PowerPoint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1600200"/>
            <a:ext cx="6858000" cy="470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n-NO" dirty="0"/>
              <a:t>Untuk Mengakhiri Microsoft powerpoint bisa juga </a:t>
            </a:r>
            <a:r>
              <a:rPr lang="nn-NO" dirty="0" smtClean="0"/>
              <a:t>dilakukan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.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b="1" i="1" dirty="0" smtClean="0"/>
              <a:t>exit </a:t>
            </a:r>
            <a:r>
              <a:rPr lang="en-US" b="1" i="1" dirty="0" err="1" smtClean="0"/>
              <a:t>dari</a:t>
            </a:r>
            <a:r>
              <a:rPr lang="en-US" b="1" i="1" dirty="0" smtClean="0"/>
              <a:t> </a:t>
            </a:r>
            <a:r>
              <a:rPr lang="en-US" dirty="0"/>
              <a:t>menu </a:t>
            </a:r>
            <a:r>
              <a:rPr lang="en-US" b="1" i="1" dirty="0" smtClean="0"/>
              <a:t>file.</a:t>
            </a:r>
          </a:p>
          <a:p>
            <a:pPr>
              <a:buNone/>
            </a:pPr>
            <a:endParaRPr lang="en-US" b="1" i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95400" y="3048000"/>
          <a:ext cx="58674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gambarnya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143000" y="1676400"/>
            <a:ext cx="6553200" cy="463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Arigatou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Gozaimasu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Blackadder ITC" pitchFamily="82" charset="0"/>
              </a:rPr>
              <a:t>!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160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Kegiatan Pembelajaran 1</vt:lpstr>
      <vt:lpstr>2.2.1. INSTALASI MICROSOFT POWERPOINT</vt:lpstr>
      <vt:lpstr>Slide 3</vt:lpstr>
      <vt:lpstr>2.2.1. MENGOPERASIKAN MICROSOFT POWER POINT</vt:lpstr>
      <vt:lpstr>Berikut gambarnya :</vt:lpstr>
      <vt:lpstr>Kemudian akan muncul Ms.PowerPoint</vt:lpstr>
      <vt:lpstr>Slide 7</vt:lpstr>
      <vt:lpstr>Berikut gambarnya</vt:lpstr>
      <vt:lpstr>Arigatou Gozaimasu!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Pembelajaran 1</dc:title>
  <dc:creator>user</dc:creator>
  <cp:lastModifiedBy>user</cp:lastModifiedBy>
  <cp:revision>6</cp:revision>
  <dcterms:created xsi:type="dcterms:W3CDTF">2012-03-20T12:13:16Z</dcterms:created>
  <dcterms:modified xsi:type="dcterms:W3CDTF">2012-03-26T13:58:42Z</dcterms:modified>
</cp:coreProperties>
</file>