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7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DC5D9-1692-42AE-B2D6-7C3E17360AD5}" type="doc">
      <dgm:prSet loTypeId="urn:microsoft.com/office/officeart/2005/8/layout/vProcess5" loCatId="process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A31A2B5E-1503-48F3-BCFB-3A4301D93AF5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menu file</a:t>
          </a:r>
          <a:endParaRPr lang="en-US" dirty="0"/>
        </a:p>
      </dgm:t>
    </dgm:pt>
    <dgm:pt modelId="{27D159FE-E24B-4062-B2B2-28AD5F5E0706}" type="parTrans" cxnId="{F8405637-4669-4821-8D2E-DBFD44566A51}">
      <dgm:prSet/>
      <dgm:spPr/>
      <dgm:t>
        <a:bodyPr/>
        <a:lstStyle/>
        <a:p>
          <a:endParaRPr lang="en-US"/>
        </a:p>
      </dgm:t>
    </dgm:pt>
    <dgm:pt modelId="{D7091026-E4CD-4DF4-95DB-3BF2F88DD5CA}" type="sibTrans" cxnId="{F8405637-4669-4821-8D2E-DBFD44566A51}">
      <dgm:prSet/>
      <dgm:spPr/>
      <dgm:t>
        <a:bodyPr/>
        <a:lstStyle/>
        <a:p>
          <a:endParaRPr lang="en-US"/>
        </a:p>
      </dgm:t>
    </dgm:pt>
    <dgm:pt modelId="{A75CBDE3-A48C-44CD-B694-33C503383838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open</a:t>
          </a:r>
          <a:endParaRPr lang="en-US" dirty="0"/>
        </a:p>
      </dgm:t>
    </dgm:pt>
    <dgm:pt modelId="{EC4FC710-8727-434F-A938-E734FF2BE2BF}" type="parTrans" cxnId="{66217EAC-7A01-48A0-817E-A207922D41B8}">
      <dgm:prSet/>
      <dgm:spPr/>
      <dgm:t>
        <a:bodyPr/>
        <a:lstStyle/>
        <a:p>
          <a:endParaRPr lang="en-US"/>
        </a:p>
      </dgm:t>
    </dgm:pt>
    <dgm:pt modelId="{B885F15A-3A9F-4C27-AFF6-7AB340A6EFD6}" type="sibTrans" cxnId="{66217EAC-7A01-48A0-817E-A207922D41B8}">
      <dgm:prSet/>
      <dgm:spPr/>
      <dgm:t>
        <a:bodyPr/>
        <a:lstStyle/>
        <a:p>
          <a:endParaRPr lang="en-US"/>
        </a:p>
      </dgm:t>
    </dgm:pt>
    <dgm:pt modelId="{B7EC9FF3-D4E5-4104-9420-A598B845C4A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/>
            <a:t>tentukan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smtClean="0"/>
            <a:t>folder </a:t>
          </a:r>
          <a:r>
            <a:rPr lang="en-US" dirty="0" err="1" smtClean="0"/>
            <a:t>mana</a:t>
          </a:r>
          <a:r>
            <a:rPr lang="en-US" dirty="0" smtClean="0"/>
            <a:t> file </a:t>
          </a:r>
          <a:r>
            <a:rPr lang="en-US" dirty="0" err="1" smtClean="0"/>
            <a:t>tersebut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look in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348326D-C39E-489F-8AB6-43B99D761FBF}" type="parTrans" cxnId="{194A7048-BFBD-4FA6-A2AC-1D6967E9E65D}">
      <dgm:prSet/>
      <dgm:spPr/>
      <dgm:t>
        <a:bodyPr/>
        <a:lstStyle/>
        <a:p>
          <a:endParaRPr lang="en-US"/>
        </a:p>
      </dgm:t>
    </dgm:pt>
    <dgm:pt modelId="{D608AB87-F8C9-49CA-9E7B-245A1EF204DC}" type="sibTrans" cxnId="{194A7048-BFBD-4FA6-A2AC-1D6967E9E65D}">
      <dgm:prSet/>
      <dgm:spPr/>
      <dgm:t>
        <a:bodyPr/>
        <a:lstStyle/>
        <a:p>
          <a:endParaRPr lang="en-US"/>
        </a:p>
      </dgm:t>
    </dgm:pt>
    <dgm:pt modelId="{D7DEFBB6-3FC7-4533-8940-4A97C054327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klik file yang </a:t>
          </a:r>
          <a:r>
            <a:rPr lang="en-US" sz="2000" dirty="0" err="1" smtClean="0"/>
            <a:t>diinginkan</a:t>
          </a:r>
          <a:r>
            <a:rPr lang="en-US" sz="2000" dirty="0" smtClean="0"/>
            <a:t> </a:t>
          </a:r>
          <a:r>
            <a:rPr lang="en-US" sz="2000" dirty="0" err="1" smtClean="0"/>
            <a:t>kemudian</a:t>
          </a:r>
          <a:r>
            <a:rPr lang="en-US" sz="2000" dirty="0" smtClean="0"/>
            <a:t> </a:t>
          </a:r>
          <a:r>
            <a:rPr lang="en-US" sz="2000" dirty="0" err="1" smtClean="0"/>
            <a:t>klik</a:t>
          </a:r>
          <a:r>
            <a:rPr lang="en-US" sz="2000" dirty="0" smtClean="0"/>
            <a:t> open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634BAE65-C115-42A5-ABBF-F471FC3840B4}" type="parTrans" cxnId="{ABC15820-F703-428D-8804-47A9D91F4C46}">
      <dgm:prSet/>
      <dgm:spPr/>
      <dgm:t>
        <a:bodyPr/>
        <a:lstStyle/>
        <a:p>
          <a:endParaRPr lang="en-US"/>
        </a:p>
      </dgm:t>
    </dgm:pt>
    <dgm:pt modelId="{64A9C18A-AA7E-45C8-8627-C20DDE033A7C}" type="sibTrans" cxnId="{ABC15820-F703-428D-8804-47A9D91F4C46}">
      <dgm:prSet/>
      <dgm:spPr/>
      <dgm:t>
        <a:bodyPr/>
        <a:lstStyle/>
        <a:p>
          <a:endParaRPr lang="en-US"/>
        </a:p>
      </dgm:t>
    </dgm:pt>
    <dgm:pt modelId="{108CDB56-EEF4-4A17-AD56-652A4D49E733}" type="pres">
      <dgm:prSet presAssocID="{509DC5D9-1692-42AE-B2D6-7C3E17360AD5}" presName="outerComposite" presStyleCnt="0">
        <dgm:presLayoutVars>
          <dgm:chMax val="5"/>
          <dgm:dir/>
          <dgm:resizeHandles val="exact"/>
        </dgm:presLayoutVars>
      </dgm:prSet>
      <dgm:spPr/>
    </dgm:pt>
    <dgm:pt modelId="{86017E6A-80B9-40E9-A6D6-91A086189EA9}" type="pres">
      <dgm:prSet presAssocID="{509DC5D9-1692-42AE-B2D6-7C3E17360AD5}" presName="dummyMaxCanvas" presStyleCnt="0">
        <dgm:presLayoutVars/>
      </dgm:prSet>
      <dgm:spPr/>
    </dgm:pt>
    <dgm:pt modelId="{FA96A37F-CBEB-463B-BA9F-F8358273E374}" type="pres">
      <dgm:prSet presAssocID="{509DC5D9-1692-42AE-B2D6-7C3E17360A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48AEE-5647-471C-9E36-B6CE326ABE17}" type="pres">
      <dgm:prSet presAssocID="{509DC5D9-1692-42AE-B2D6-7C3E17360A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29247-B003-4063-B3AB-E0BBC292A1C1}" type="pres">
      <dgm:prSet presAssocID="{509DC5D9-1692-42AE-B2D6-7C3E17360AD5}" presName="FourNodes_3" presStyleLbl="node1" presStyleIdx="2" presStyleCnt="4">
        <dgm:presLayoutVars>
          <dgm:bulletEnabled val="1"/>
        </dgm:presLayoutVars>
      </dgm:prSet>
      <dgm:spPr/>
    </dgm:pt>
    <dgm:pt modelId="{B549970A-C042-4431-99B8-98C841CE8257}" type="pres">
      <dgm:prSet presAssocID="{509DC5D9-1692-42AE-B2D6-7C3E17360AD5}" presName="FourNodes_4" presStyleLbl="node1" presStyleIdx="3" presStyleCnt="4">
        <dgm:presLayoutVars>
          <dgm:bulletEnabled val="1"/>
        </dgm:presLayoutVars>
      </dgm:prSet>
      <dgm:spPr/>
    </dgm:pt>
    <dgm:pt modelId="{2E72E5EE-F608-4AE9-AD2E-DC6466875943}" type="pres">
      <dgm:prSet presAssocID="{509DC5D9-1692-42AE-B2D6-7C3E17360AD5}" presName="FourConn_1-2" presStyleLbl="fgAccFollowNode1" presStyleIdx="0" presStyleCnt="3">
        <dgm:presLayoutVars>
          <dgm:bulletEnabled val="1"/>
        </dgm:presLayoutVars>
      </dgm:prSet>
      <dgm:spPr/>
    </dgm:pt>
    <dgm:pt modelId="{F322FF25-50D2-4A91-9A4F-A6276FD95E4C}" type="pres">
      <dgm:prSet presAssocID="{509DC5D9-1692-42AE-B2D6-7C3E17360AD5}" presName="FourConn_2-3" presStyleLbl="fgAccFollowNode1" presStyleIdx="1" presStyleCnt="3">
        <dgm:presLayoutVars>
          <dgm:bulletEnabled val="1"/>
        </dgm:presLayoutVars>
      </dgm:prSet>
      <dgm:spPr/>
    </dgm:pt>
    <dgm:pt modelId="{9A6D05DE-3EBB-4D2F-B4B3-52DB2F796516}" type="pres">
      <dgm:prSet presAssocID="{509DC5D9-1692-42AE-B2D6-7C3E17360AD5}" presName="FourConn_3-4" presStyleLbl="fgAccFollowNode1" presStyleIdx="2" presStyleCnt="3">
        <dgm:presLayoutVars>
          <dgm:bulletEnabled val="1"/>
        </dgm:presLayoutVars>
      </dgm:prSet>
      <dgm:spPr/>
    </dgm:pt>
    <dgm:pt modelId="{ED798F4B-C143-4183-B7F9-8591A004D245}" type="pres">
      <dgm:prSet presAssocID="{509DC5D9-1692-42AE-B2D6-7C3E17360AD5}" presName="FourNodes_1_text" presStyleLbl="node1" presStyleIdx="3" presStyleCnt="4">
        <dgm:presLayoutVars>
          <dgm:bulletEnabled val="1"/>
        </dgm:presLayoutVars>
      </dgm:prSet>
      <dgm:spPr/>
    </dgm:pt>
    <dgm:pt modelId="{FAEE2759-15ED-4E6B-B4FB-AA2E6E0DF2C5}" type="pres">
      <dgm:prSet presAssocID="{509DC5D9-1692-42AE-B2D6-7C3E17360AD5}" presName="FourNodes_2_text" presStyleLbl="node1" presStyleIdx="3" presStyleCnt="4">
        <dgm:presLayoutVars>
          <dgm:bulletEnabled val="1"/>
        </dgm:presLayoutVars>
      </dgm:prSet>
      <dgm:spPr/>
    </dgm:pt>
    <dgm:pt modelId="{A5E71B1D-B208-4DF9-8314-CA46C47AA081}" type="pres">
      <dgm:prSet presAssocID="{509DC5D9-1692-42AE-B2D6-7C3E17360AD5}" presName="FourNodes_3_text" presStyleLbl="node1" presStyleIdx="3" presStyleCnt="4">
        <dgm:presLayoutVars>
          <dgm:bulletEnabled val="1"/>
        </dgm:presLayoutVars>
      </dgm:prSet>
      <dgm:spPr/>
    </dgm:pt>
    <dgm:pt modelId="{83DE22A0-6D84-4D5D-96AE-F5C2E909DC04}" type="pres">
      <dgm:prSet presAssocID="{509DC5D9-1692-42AE-B2D6-7C3E17360AD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5415F57-B1D3-4DF3-BF3B-8FFD181F27FB}" type="presOf" srcId="{B7EC9FF3-D4E5-4104-9420-A598B845C4AD}" destId="{9F629247-B003-4063-B3AB-E0BBC292A1C1}" srcOrd="0" destOrd="0" presId="urn:microsoft.com/office/officeart/2005/8/layout/vProcess5"/>
    <dgm:cxn modelId="{848F44AC-250F-4BC8-9288-7CBA5E1D1BDC}" type="presOf" srcId="{A75CBDE3-A48C-44CD-B694-33C503383838}" destId="{FAEE2759-15ED-4E6B-B4FB-AA2E6E0DF2C5}" srcOrd="1" destOrd="0" presId="urn:microsoft.com/office/officeart/2005/8/layout/vProcess5"/>
    <dgm:cxn modelId="{A24AEE37-AB39-4901-8BDE-EC90F93ECF48}" type="presOf" srcId="{D7DEFBB6-3FC7-4533-8940-4A97C054327D}" destId="{83DE22A0-6D84-4D5D-96AE-F5C2E909DC04}" srcOrd="1" destOrd="0" presId="urn:microsoft.com/office/officeart/2005/8/layout/vProcess5"/>
    <dgm:cxn modelId="{0123F193-6D63-43D1-91CB-4BC801576E28}" type="presOf" srcId="{509DC5D9-1692-42AE-B2D6-7C3E17360AD5}" destId="{108CDB56-EEF4-4A17-AD56-652A4D49E733}" srcOrd="0" destOrd="0" presId="urn:microsoft.com/office/officeart/2005/8/layout/vProcess5"/>
    <dgm:cxn modelId="{F8405637-4669-4821-8D2E-DBFD44566A51}" srcId="{509DC5D9-1692-42AE-B2D6-7C3E17360AD5}" destId="{A31A2B5E-1503-48F3-BCFB-3A4301D93AF5}" srcOrd="0" destOrd="0" parTransId="{27D159FE-E24B-4062-B2B2-28AD5F5E0706}" sibTransId="{D7091026-E4CD-4DF4-95DB-3BF2F88DD5CA}"/>
    <dgm:cxn modelId="{66217EAC-7A01-48A0-817E-A207922D41B8}" srcId="{509DC5D9-1692-42AE-B2D6-7C3E17360AD5}" destId="{A75CBDE3-A48C-44CD-B694-33C503383838}" srcOrd="1" destOrd="0" parTransId="{EC4FC710-8727-434F-A938-E734FF2BE2BF}" sibTransId="{B885F15A-3A9F-4C27-AFF6-7AB340A6EFD6}"/>
    <dgm:cxn modelId="{54BD48F5-32DE-4CD8-B6D5-D498A1385000}" type="presOf" srcId="{D7DEFBB6-3FC7-4533-8940-4A97C054327D}" destId="{B549970A-C042-4431-99B8-98C841CE8257}" srcOrd="0" destOrd="0" presId="urn:microsoft.com/office/officeart/2005/8/layout/vProcess5"/>
    <dgm:cxn modelId="{194A7048-BFBD-4FA6-A2AC-1D6967E9E65D}" srcId="{509DC5D9-1692-42AE-B2D6-7C3E17360AD5}" destId="{B7EC9FF3-D4E5-4104-9420-A598B845C4AD}" srcOrd="2" destOrd="0" parTransId="{C348326D-C39E-489F-8AB6-43B99D761FBF}" sibTransId="{D608AB87-F8C9-49CA-9E7B-245A1EF204DC}"/>
    <dgm:cxn modelId="{0E0254E4-4072-43C3-902E-F784B68E0AA9}" type="presOf" srcId="{A31A2B5E-1503-48F3-BCFB-3A4301D93AF5}" destId="{ED798F4B-C143-4183-B7F9-8591A004D245}" srcOrd="1" destOrd="0" presId="urn:microsoft.com/office/officeart/2005/8/layout/vProcess5"/>
    <dgm:cxn modelId="{F7B183B9-7346-4F87-962A-16D7C1169A99}" type="presOf" srcId="{D7091026-E4CD-4DF4-95DB-3BF2F88DD5CA}" destId="{2E72E5EE-F608-4AE9-AD2E-DC6466875943}" srcOrd="0" destOrd="0" presId="urn:microsoft.com/office/officeart/2005/8/layout/vProcess5"/>
    <dgm:cxn modelId="{D34ADA93-7E6B-418F-B4D3-5829180C9C55}" type="presOf" srcId="{A31A2B5E-1503-48F3-BCFB-3A4301D93AF5}" destId="{FA96A37F-CBEB-463B-BA9F-F8358273E374}" srcOrd="0" destOrd="0" presId="urn:microsoft.com/office/officeart/2005/8/layout/vProcess5"/>
    <dgm:cxn modelId="{ABC15820-F703-428D-8804-47A9D91F4C46}" srcId="{509DC5D9-1692-42AE-B2D6-7C3E17360AD5}" destId="{D7DEFBB6-3FC7-4533-8940-4A97C054327D}" srcOrd="3" destOrd="0" parTransId="{634BAE65-C115-42A5-ABBF-F471FC3840B4}" sibTransId="{64A9C18A-AA7E-45C8-8627-C20DDE033A7C}"/>
    <dgm:cxn modelId="{646FEFBF-E9B1-4A12-85FB-16A0603A3F3E}" type="presOf" srcId="{A75CBDE3-A48C-44CD-B694-33C503383838}" destId="{6FB48AEE-5647-471C-9E36-B6CE326ABE17}" srcOrd="0" destOrd="0" presId="urn:microsoft.com/office/officeart/2005/8/layout/vProcess5"/>
    <dgm:cxn modelId="{9BDD3093-7DF8-4385-9751-906215366E58}" type="presOf" srcId="{D608AB87-F8C9-49CA-9E7B-245A1EF204DC}" destId="{9A6D05DE-3EBB-4D2F-B4B3-52DB2F796516}" srcOrd="0" destOrd="0" presId="urn:microsoft.com/office/officeart/2005/8/layout/vProcess5"/>
    <dgm:cxn modelId="{AD2F2C78-1C4F-4D6C-B1F0-6DDBC7EE8FCB}" type="presOf" srcId="{B885F15A-3A9F-4C27-AFF6-7AB340A6EFD6}" destId="{F322FF25-50D2-4A91-9A4F-A6276FD95E4C}" srcOrd="0" destOrd="0" presId="urn:microsoft.com/office/officeart/2005/8/layout/vProcess5"/>
    <dgm:cxn modelId="{AAC90C39-E88C-4474-BC14-AFC2B93082D7}" type="presOf" srcId="{B7EC9FF3-D4E5-4104-9420-A598B845C4AD}" destId="{A5E71B1D-B208-4DF9-8314-CA46C47AA081}" srcOrd="1" destOrd="0" presId="urn:microsoft.com/office/officeart/2005/8/layout/vProcess5"/>
    <dgm:cxn modelId="{39E69AD5-9966-4A6A-8064-1346A2A54CBF}" type="presParOf" srcId="{108CDB56-EEF4-4A17-AD56-652A4D49E733}" destId="{86017E6A-80B9-40E9-A6D6-91A086189EA9}" srcOrd="0" destOrd="0" presId="urn:microsoft.com/office/officeart/2005/8/layout/vProcess5"/>
    <dgm:cxn modelId="{A5956D90-05DA-4B54-9C2D-2D17EED593DB}" type="presParOf" srcId="{108CDB56-EEF4-4A17-AD56-652A4D49E733}" destId="{FA96A37F-CBEB-463B-BA9F-F8358273E374}" srcOrd="1" destOrd="0" presId="urn:microsoft.com/office/officeart/2005/8/layout/vProcess5"/>
    <dgm:cxn modelId="{453F32A6-4D0E-4D11-A97F-5C5F5D9749A7}" type="presParOf" srcId="{108CDB56-EEF4-4A17-AD56-652A4D49E733}" destId="{6FB48AEE-5647-471C-9E36-B6CE326ABE17}" srcOrd="2" destOrd="0" presId="urn:microsoft.com/office/officeart/2005/8/layout/vProcess5"/>
    <dgm:cxn modelId="{9F7E94BB-E45B-4E50-BA48-8FDB2B9AEE9C}" type="presParOf" srcId="{108CDB56-EEF4-4A17-AD56-652A4D49E733}" destId="{9F629247-B003-4063-B3AB-E0BBC292A1C1}" srcOrd="3" destOrd="0" presId="urn:microsoft.com/office/officeart/2005/8/layout/vProcess5"/>
    <dgm:cxn modelId="{F1308414-C981-4E91-B611-95CF30144D81}" type="presParOf" srcId="{108CDB56-EEF4-4A17-AD56-652A4D49E733}" destId="{B549970A-C042-4431-99B8-98C841CE8257}" srcOrd="4" destOrd="0" presId="urn:microsoft.com/office/officeart/2005/8/layout/vProcess5"/>
    <dgm:cxn modelId="{A8F2222B-154D-4F22-86D9-5E62081FB9E8}" type="presParOf" srcId="{108CDB56-EEF4-4A17-AD56-652A4D49E733}" destId="{2E72E5EE-F608-4AE9-AD2E-DC6466875943}" srcOrd="5" destOrd="0" presId="urn:microsoft.com/office/officeart/2005/8/layout/vProcess5"/>
    <dgm:cxn modelId="{7D8579EF-0F47-45E3-8A56-BADD2EE1B29F}" type="presParOf" srcId="{108CDB56-EEF4-4A17-AD56-652A4D49E733}" destId="{F322FF25-50D2-4A91-9A4F-A6276FD95E4C}" srcOrd="6" destOrd="0" presId="urn:microsoft.com/office/officeart/2005/8/layout/vProcess5"/>
    <dgm:cxn modelId="{E6F89E8F-77BA-4C31-A380-30CBF8C4694E}" type="presParOf" srcId="{108CDB56-EEF4-4A17-AD56-652A4D49E733}" destId="{9A6D05DE-3EBB-4D2F-B4B3-52DB2F796516}" srcOrd="7" destOrd="0" presId="urn:microsoft.com/office/officeart/2005/8/layout/vProcess5"/>
    <dgm:cxn modelId="{FE4B5766-2219-4FA2-81C8-9E303177AA47}" type="presParOf" srcId="{108CDB56-EEF4-4A17-AD56-652A4D49E733}" destId="{ED798F4B-C143-4183-B7F9-8591A004D245}" srcOrd="8" destOrd="0" presId="urn:microsoft.com/office/officeart/2005/8/layout/vProcess5"/>
    <dgm:cxn modelId="{324BB270-4BC4-438F-8666-84EC9C33A6D4}" type="presParOf" srcId="{108CDB56-EEF4-4A17-AD56-652A4D49E733}" destId="{FAEE2759-15ED-4E6B-B4FB-AA2E6E0DF2C5}" srcOrd="9" destOrd="0" presId="urn:microsoft.com/office/officeart/2005/8/layout/vProcess5"/>
    <dgm:cxn modelId="{D4B10565-3975-4916-A179-8D7823B0BC52}" type="presParOf" srcId="{108CDB56-EEF4-4A17-AD56-652A4D49E733}" destId="{A5E71B1D-B208-4DF9-8314-CA46C47AA081}" srcOrd="10" destOrd="0" presId="urn:microsoft.com/office/officeart/2005/8/layout/vProcess5"/>
    <dgm:cxn modelId="{C9633303-55BC-4D06-9751-43B1521947C1}" type="presParOf" srcId="{108CDB56-EEF4-4A17-AD56-652A4D49E733}" destId="{83DE22A0-6D84-4D5D-96AE-F5C2E909DC04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060C1-6ADE-4829-98E7-5D3FFC16A2EA}" type="doc">
      <dgm:prSet loTypeId="urn:microsoft.com/office/officeart/2005/8/layout/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20B7F4-0C8A-4199-B271-82C1B6FC4106}">
      <dgm:prSet phldrT="[Text]"/>
      <dgm:spPr/>
      <dgm:t>
        <a:bodyPr/>
        <a:lstStyle/>
        <a:p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tentukan</a:t>
          </a:r>
          <a:r>
            <a:rPr lang="en-US" dirty="0" smtClean="0"/>
            <a:t> </a:t>
          </a:r>
          <a:r>
            <a:rPr lang="en-US" dirty="0" err="1" smtClean="0"/>
            <a:t>lokasi</a:t>
          </a:r>
          <a:r>
            <a:rPr lang="en-US" dirty="0" smtClean="0"/>
            <a:t> </a:t>
          </a:r>
          <a:r>
            <a:rPr lang="en-US" dirty="0" err="1" smtClean="0"/>
            <a:t>penyimpanan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nama</a:t>
          </a:r>
          <a:r>
            <a:rPr lang="en-US" dirty="0" smtClean="0"/>
            <a:t> </a:t>
          </a:r>
          <a:r>
            <a:rPr lang="en-US" dirty="0" err="1" smtClean="0"/>
            <a:t>filenya</a:t>
          </a:r>
          <a:endParaRPr lang="en-US" dirty="0"/>
        </a:p>
      </dgm:t>
    </dgm:pt>
    <dgm:pt modelId="{A823190B-59B6-4CEA-A2BC-38D7F464EB38}" type="parTrans" cxnId="{3E454836-FED9-4436-A1A3-30A989D61FEA}">
      <dgm:prSet/>
      <dgm:spPr/>
      <dgm:t>
        <a:bodyPr/>
        <a:lstStyle/>
        <a:p>
          <a:endParaRPr lang="en-US"/>
        </a:p>
      </dgm:t>
    </dgm:pt>
    <dgm:pt modelId="{C4F8113F-28E9-4DD0-A877-330A64A973A2}" type="sibTrans" cxnId="{3E454836-FED9-4436-A1A3-30A989D61FEA}">
      <dgm:prSet/>
      <dgm:spPr/>
      <dgm:t>
        <a:bodyPr/>
        <a:lstStyle/>
        <a:p>
          <a:endParaRPr lang="en-US"/>
        </a:p>
      </dgm:t>
    </dgm:pt>
    <dgm:pt modelId="{8380B92E-20E2-4958-A27E-4F1782EC7783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file</a:t>
          </a:r>
          <a:endParaRPr lang="en-US" dirty="0"/>
        </a:p>
      </dgm:t>
    </dgm:pt>
    <dgm:pt modelId="{63AB4E3D-32CE-4530-B71C-81D8B8D66A9A}" type="parTrans" cxnId="{8E67ED28-9476-4AEB-93B1-2E748ED51BC0}">
      <dgm:prSet/>
      <dgm:spPr/>
      <dgm:t>
        <a:bodyPr/>
        <a:lstStyle/>
        <a:p>
          <a:endParaRPr lang="en-US"/>
        </a:p>
      </dgm:t>
    </dgm:pt>
    <dgm:pt modelId="{270C2C4B-D35C-4E88-A560-6DDE5433EB48}" type="sibTrans" cxnId="{8E67ED28-9476-4AEB-93B1-2E748ED51BC0}">
      <dgm:prSet/>
      <dgm:spPr/>
      <dgm:t>
        <a:bodyPr/>
        <a:lstStyle/>
        <a:p>
          <a:endParaRPr lang="en-US"/>
        </a:p>
      </dgm:t>
    </dgm:pt>
    <dgm:pt modelId="{6B3FED4B-95CF-4DB0-8307-55259E350796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save</a:t>
          </a:r>
          <a:endParaRPr lang="en-US" dirty="0"/>
        </a:p>
      </dgm:t>
    </dgm:pt>
    <dgm:pt modelId="{9A00D21E-DE59-4231-94AE-E1309577B82B}" type="parTrans" cxnId="{FB22B500-65E8-4D3A-839D-D0E52E800192}">
      <dgm:prSet/>
      <dgm:spPr/>
      <dgm:t>
        <a:bodyPr/>
        <a:lstStyle/>
        <a:p>
          <a:endParaRPr lang="en-US"/>
        </a:p>
      </dgm:t>
    </dgm:pt>
    <dgm:pt modelId="{7F2BF388-2099-4458-A505-CADFE47D48DB}" type="sibTrans" cxnId="{FB22B500-65E8-4D3A-839D-D0E52E800192}">
      <dgm:prSet/>
      <dgm:spPr/>
      <dgm:t>
        <a:bodyPr/>
        <a:lstStyle/>
        <a:p>
          <a:endParaRPr lang="en-US"/>
        </a:p>
      </dgm:t>
    </dgm:pt>
    <dgm:pt modelId="{FA6AEB43-BFAB-42E9-BEA4-5AA70D3EB276}" type="pres">
      <dgm:prSet presAssocID="{99D060C1-6ADE-4829-98E7-5D3FFC16A2EA}" presName="diagram" presStyleCnt="0">
        <dgm:presLayoutVars>
          <dgm:dir/>
          <dgm:resizeHandles val="exact"/>
        </dgm:presLayoutVars>
      </dgm:prSet>
      <dgm:spPr/>
    </dgm:pt>
    <dgm:pt modelId="{438C932B-2A58-4814-9D90-3FAEEA9395A6}" type="pres">
      <dgm:prSet presAssocID="{8380B92E-20E2-4958-A27E-4F1782EC7783}" presName="node" presStyleLbl="node1" presStyleIdx="0" presStyleCnt="3">
        <dgm:presLayoutVars>
          <dgm:bulletEnabled val="1"/>
        </dgm:presLayoutVars>
      </dgm:prSet>
      <dgm:spPr/>
    </dgm:pt>
    <dgm:pt modelId="{BF72D006-1ED2-428C-99FB-FD65ECCDBEAC}" type="pres">
      <dgm:prSet presAssocID="{270C2C4B-D35C-4E88-A560-6DDE5433EB48}" presName="sibTrans" presStyleLbl="sibTrans2D1" presStyleIdx="0" presStyleCnt="2"/>
      <dgm:spPr/>
    </dgm:pt>
    <dgm:pt modelId="{E657C1FA-F4BD-4C56-B1CF-DD0252B3FF50}" type="pres">
      <dgm:prSet presAssocID="{270C2C4B-D35C-4E88-A560-6DDE5433EB48}" presName="connectorText" presStyleLbl="sibTrans2D1" presStyleIdx="0" presStyleCnt="2"/>
      <dgm:spPr/>
    </dgm:pt>
    <dgm:pt modelId="{42414489-0908-4C09-BE77-7B7FBF76EFA1}" type="pres">
      <dgm:prSet presAssocID="{6B3FED4B-95CF-4DB0-8307-55259E350796}" presName="node" presStyleLbl="node1" presStyleIdx="1" presStyleCnt="3">
        <dgm:presLayoutVars>
          <dgm:bulletEnabled val="1"/>
        </dgm:presLayoutVars>
      </dgm:prSet>
      <dgm:spPr/>
    </dgm:pt>
    <dgm:pt modelId="{66D9A084-D9EF-463E-BF68-6261856A2F92}" type="pres">
      <dgm:prSet presAssocID="{7F2BF388-2099-4458-A505-CADFE47D48DB}" presName="sibTrans" presStyleLbl="sibTrans2D1" presStyleIdx="1" presStyleCnt="2"/>
      <dgm:spPr/>
    </dgm:pt>
    <dgm:pt modelId="{12296EF6-2A23-4375-A4DE-C8A633634C9E}" type="pres">
      <dgm:prSet presAssocID="{7F2BF388-2099-4458-A505-CADFE47D48DB}" presName="connectorText" presStyleLbl="sibTrans2D1" presStyleIdx="1" presStyleCnt="2"/>
      <dgm:spPr/>
    </dgm:pt>
    <dgm:pt modelId="{F95A5A6F-333E-41BA-9875-7A9A17611BD2}" type="pres">
      <dgm:prSet presAssocID="{9B20B7F4-0C8A-4199-B271-82C1B6FC4106}" presName="node" presStyleLbl="node1" presStyleIdx="2" presStyleCnt="3">
        <dgm:presLayoutVars>
          <dgm:bulletEnabled val="1"/>
        </dgm:presLayoutVars>
      </dgm:prSet>
      <dgm:spPr/>
    </dgm:pt>
  </dgm:ptLst>
  <dgm:cxnLst>
    <dgm:cxn modelId="{380ABFAD-F736-438A-9CDB-6E31D458050D}" type="presOf" srcId="{270C2C4B-D35C-4E88-A560-6DDE5433EB48}" destId="{BF72D006-1ED2-428C-99FB-FD65ECCDBEAC}" srcOrd="0" destOrd="0" presId="urn:microsoft.com/office/officeart/2005/8/layout/process5"/>
    <dgm:cxn modelId="{A58C95BF-8B51-4BA4-B732-7AE335224E61}" type="presOf" srcId="{270C2C4B-D35C-4E88-A560-6DDE5433EB48}" destId="{E657C1FA-F4BD-4C56-B1CF-DD0252B3FF50}" srcOrd="1" destOrd="0" presId="urn:microsoft.com/office/officeart/2005/8/layout/process5"/>
    <dgm:cxn modelId="{869B86E2-AB0B-4A50-AD22-9995DA9BB056}" type="presOf" srcId="{8380B92E-20E2-4958-A27E-4F1782EC7783}" destId="{438C932B-2A58-4814-9D90-3FAEEA9395A6}" srcOrd="0" destOrd="0" presId="urn:microsoft.com/office/officeart/2005/8/layout/process5"/>
    <dgm:cxn modelId="{EBF30BCD-1ED7-457D-9FF8-71D6330D9725}" type="presOf" srcId="{7F2BF388-2099-4458-A505-CADFE47D48DB}" destId="{66D9A084-D9EF-463E-BF68-6261856A2F92}" srcOrd="0" destOrd="0" presId="urn:microsoft.com/office/officeart/2005/8/layout/process5"/>
    <dgm:cxn modelId="{D4EA337C-CE8E-421E-B53B-712B523A101B}" type="presOf" srcId="{7F2BF388-2099-4458-A505-CADFE47D48DB}" destId="{12296EF6-2A23-4375-A4DE-C8A633634C9E}" srcOrd="1" destOrd="0" presId="urn:microsoft.com/office/officeart/2005/8/layout/process5"/>
    <dgm:cxn modelId="{57FBD9E2-ABF5-4ECF-A84F-BDD2EC06A7B0}" type="presOf" srcId="{9B20B7F4-0C8A-4199-B271-82C1B6FC4106}" destId="{F95A5A6F-333E-41BA-9875-7A9A17611BD2}" srcOrd="0" destOrd="0" presId="urn:microsoft.com/office/officeart/2005/8/layout/process5"/>
    <dgm:cxn modelId="{3E454836-FED9-4436-A1A3-30A989D61FEA}" srcId="{99D060C1-6ADE-4829-98E7-5D3FFC16A2EA}" destId="{9B20B7F4-0C8A-4199-B271-82C1B6FC4106}" srcOrd="2" destOrd="0" parTransId="{A823190B-59B6-4CEA-A2BC-38D7F464EB38}" sibTransId="{C4F8113F-28E9-4DD0-A877-330A64A973A2}"/>
    <dgm:cxn modelId="{3CF66EDA-0B66-481F-B297-E12CC83707D5}" type="presOf" srcId="{99D060C1-6ADE-4829-98E7-5D3FFC16A2EA}" destId="{FA6AEB43-BFAB-42E9-BEA4-5AA70D3EB276}" srcOrd="0" destOrd="0" presId="urn:microsoft.com/office/officeart/2005/8/layout/process5"/>
    <dgm:cxn modelId="{FB22B500-65E8-4D3A-839D-D0E52E800192}" srcId="{99D060C1-6ADE-4829-98E7-5D3FFC16A2EA}" destId="{6B3FED4B-95CF-4DB0-8307-55259E350796}" srcOrd="1" destOrd="0" parTransId="{9A00D21E-DE59-4231-94AE-E1309577B82B}" sibTransId="{7F2BF388-2099-4458-A505-CADFE47D48DB}"/>
    <dgm:cxn modelId="{8E67ED28-9476-4AEB-93B1-2E748ED51BC0}" srcId="{99D060C1-6ADE-4829-98E7-5D3FFC16A2EA}" destId="{8380B92E-20E2-4958-A27E-4F1782EC7783}" srcOrd="0" destOrd="0" parTransId="{63AB4E3D-32CE-4530-B71C-81D8B8D66A9A}" sibTransId="{270C2C4B-D35C-4E88-A560-6DDE5433EB48}"/>
    <dgm:cxn modelId="{9BE2DB9A-F407-413D-8719-AA6B6B379284}" type="presOf" srcId="{6B3FED4B-95CF-4DB0-8307-55259E350796}" destId="{42414489-0908-4C09-BE77-7B7FBF76EFA1}" srcOrd="0" destOrd="0" presId="urn:microsoft.com/office/officeart/2005/8/layout/process5"/>
    <dgm:cxn modelId="{2B72C33C-C5BF-45A7-996B-CB09F417293E}" type="presParOf" srcId="{FA6AEB43-BFAB-42E9-BEA4-5AA70D3EB276}" destId="{438C932B-2A58-4814-9D90-3FAEEA9395A6}" srcOrd="0" destOrd="0" presId="urn:microsoft.com/office/officeart/2005/8/layout/process5"/>
    <dgm:cxn modelId="{EB431BF3-BC35-4014-8ADC-4F5A7B017E04}" type="presParOf" srcId="{FA6AEB43-BFAB-42E9-BEA4-5AA70D3EB276}" destId="{BF72D006-1ED2-428C-99FB-FD65ECCDBEAC}" srcOrd="1" destOrd="0" presId="urn:microsoft.com/office/officeart/2005/8/layout/process5"/>
    <dgm:cxn modelId="{7B19F8AB-01E1-47F4-AE3A-88E572672B12}" type="presParOf" srcId="{BF72D006-1ED2-428C-99FB-FD65ECCDBEAC}" destId="{E657C1FA-F4BD-4C56-B1CF-DD0252B3FF50}" srcOrd="0" destOrd="0" presId="urn:microsoft.com/office/officeart/2005/8/layout/process5"/>
    <dgm:cxn modelId="{ADB3EE3B-CE87-4D56-BA85-D5AF92D16367}" type="presParOf" srcId="{FA6AEB43-BFAB-42E9-BEA4-5AA70D3EB276}" destId="{42414489-0908-4C09-BE77-7B7FBF76EFA1}" srcOrd="2" destOrd="0" presId="urn:microsoft.com/office/officeart/2005/8/layout/process5"/>
    <dgm:cxn modelId="{186D97F8-8C07-4D88-ABEC-73409423BD51}" type="presParOf" srcId="{FA6AEB43-BFAB-42E9-BEA4-5AA70D3EB276}" destId="{66D9A084-D9EF-463E-BF68-6261856A2F92}" srcOrd="3" destOrd="0" presId="urn:microsoft.com/office/officeart/2005/8/layout/process5"/>
    <dgm:cxn modelId="{754BD91E-F3C6-4C94-AC64-336169D04FBD}" type="presParOf" srcId="{66D9A084-D9EF-463E-BF68-6261856A2F92}" destId="{12296EF6-2A23-4375-A4DE-C8A633634C9E}" srcOrd="0" destOrd="0" presId="urn:microsoft.com/office/officeart/2005/8/layout/process5"/>
    <dgm:cxn modelId="{C0340D84-C199-43EA-B17B-2B68989684DE}" type="presParOf" srcId="{FA6AEB43-BFAB-42E9-BEA4-5AA70D3EB276}" destId="{F95A5A6F-333E-41BA-9875-7A9A17611BD2}" srcOrd="4" destOrd="0" presId="urn:microsoft.com/office/officeart/2005/8/layout/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D3920-B69D-4257-B484-D8A1F92D87EC}" type="doc">
      <dgm:prSet loTypeId="urn:microsoft.com/office/officeart/2005/8/layout/bProcess3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4C1F6EB-B111-4F50-BB14-7148F535E23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400" dirty="0" err="1" smtClean="0"/>
            <a:t>klik</a:t>
          </a:r>
          <a:r>
            <a:rPr lang="en-US" sz="4400" dirty="0" smtClean="0"/>
            <a:t> file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dirty="0"/>
        </a:p>
      </dgm:t>
    </dgm:pt>
    <dgm:pt modelId="{0418CB99-FAFF-409A-9579-C0DBF638008F}" type="parTrans" cxnId="{19A711CC-2EBD-4940-AE91-AB84AE41EFDB}">
      <dgm:prSet/>
      <dgm:spPr/>
      <dgm:t>
        <a:bodyPr/>
        <a:lstStyle/>
        <a:p>
          <a:endParaRPr lang="en-US"/>
        </a:p>
      </dgm:t>
    </dgm:pt>
    <dgm:pt modelId="{ED1C95B6-E069-4539-BBF6-A0501CBD6458}" type="sibTrans" cxnId="{19A711CC-2EBD-4940-AE91-AB84AE41EFDB}">
      <dgm:prSet/>
      <dgm:spPr/>
      <dgm:t>
        <a:bodyPr/>
        <a:lstStyle/>
        <a:p>
          <a:endParaRPr lang="en-US"/>
        </a:p>
      </dgm:t>
    </dgm:pt>
    <dgm:pt modelId="{C548823D-E566-495B-AC25-7E805A5B8354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print </a:t>
          </a:r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tentukan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hal-hal</a:t>
          </a:r>
          <a:r>
            <a:rPr lang="en-US" dirty="0" smtClean="0"/>
            <a:t> yang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diperhatikan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atas</a:t>
          </a:r>
          <a:endParaRPr lang="en-US" dirty="0"/>
        </a:p>
      </dgm:t>
    </dgm:pt>
    <dgm:pt modelId="{A6A177F3-C260-4F00-BB98-76AFC77A5493}" type="parTrans" cxnId="{62CC6D64-9D0D-4713-9539-B9FACE4009AC}">
      <dgm:prSet/>
      <dgm:spPr/>
      <dgm:t>
        <a:bodyPr/>
        <a:lstStyle/>
        <a:p>
          <a:endParaRPr lang="en-US"/>
        </a:p>
      </dgm:t>
    </dgm:pt>
    <dgm:pt modelId="{05E42FAB-6DD1-49B5-A3D3-EA56B2C954BF}" type="sibTrans" cxnId="{62CC6D64-9D0D-4713-9539-B9FACE4009AC}">
      <dgm:prSet/>
      <dgm:spPr/>
      <dgm:t>
        <a:bodyPr/>
        <a:lstStyle/>
        <a:p>
          <a:endParaRPr lang="en-US"/>
        </a:p>
      </dgm:t>
    </dgm:pt>
    <dgm:pt modelId="{25E8E027-189F-46F4-B7DE-982E6D103807}" type="pres">
      <dgm:prSet presAssocID="{0BFD3920-B69D-4257-B484-D8A1F92D87EC}" presName="Name0" presStyleCnt="0">
        <dgm:presLayoutVars>
          <dgm:dir/>
          <dgm:resizeHandles val="exact"/>
        </dgm:presLayoutVars>
      </dgm:prSet>
      <dgm:spPr/>
    </dgm:pt>
    <dgm:pt modelId="{8C75CFBA-56FD-41F8-A1CF-0D8B1A4C4E0D}" type="pres">
      <dgm:prSet presAssocID="{B4C1F6EB-B111-4F50-BB14-7148F535E23B}" presName="node" presStyleLbl="node1" presStyleIdx="0" presStyleCnt="2">
        <dgm:presLayoutVars>
          <dgm:bulletEnabled val="1"/>
        </dgm:presLayoutVars>
      </dgm:prSet>
      <dgm:spPr/>
    </dgm:pt>
    <dgm:pt modelId="{2DBCCB1A-8C86-403F-B1BC-B6BF305A9BEA}" type="pres">
      <dgm:prSet presAssocID="{ED1C95B6-E069-4539-BBF6-A0501CBD6458}" presName="sibTrans" presStyleLbl="sibTrans1D1" presStyleIdx="0" presStyleCnt="1"/>
      <dgm:spPr/>
    </dgm:pt>
    <dgm:pt modelId="{5848DB0E-93C4-44FB-90C6-F2CDAA80C6A0}" type="pres">
      <dgm:prSet presAssocID="{ED1C95B6-E069-4539-BBF6-A0501CBD6458}" presName="connectorText" presStyleLbl="sibTrans1D1" presStyleIdx="0" presStyleCnt="1"/>
      <dgm:spPr/>
    </dgm:pt>
    <dgm:pt modelId="{13C7C891-D59E-4C6D-A7D2-F59861470D19}" type="pres">
      <dgm:prSet presAssocID="{C548823D-E566-495B-AC25-7E805A5B8354}" presName="node" presStyleLbl="node1" presStyleIdx="1" presStyleCnt="2">
        <dgm:presLayoutVars>
          <dgm:bulletEnabled val="1"/>
        </dgm:presLayoutVars>
      </dgm:prSet>
      <dgm:spPr/>
    </dgm:pt>
  </dgm:ptLst>
  <dgm:cxnLst>
    <dgm:cxn modelId="{D1DB33A5-727A-4E06-B866-24C277199640}" type="presOf" srcId="{ED1C95B6-E069-4539-BBF6-A0501CBD6458}" destId="{5848DB0E-93C4-44FB-90C6-F2CDAA80C6A0}" srcOrd="1" destOrd="0" presId="urn:microsoft.com/office/officeart/2005/8/layout/bProcess3"/>
    <dgm:cxn modelId="{7D809AB5-7CD6-469D-9E3D-7C7DB7117AFA}" type="presOf" srcId="{C548823D-E566-495B-AC25-7E805A5B8354}" destId="{13C7C891-D59E-4C6D-A7D2-F59861470D19}" srcOrd="0" destOrd="0" presId="urn:microsoft.com/office/officeart/2005/8/layout/bProcess3"/>
    <dgm:cxn modelId="{7E995F8F-4E63-4435-9318-0FAA3660F7D1}" type="presOf" srcId="{B4C1F6EB-B111-4F50-BB14-7148F535E23B}" destId="{8C75CFBA-56FD-41F8-A1CF-0D8B1A4C4E0D}" srcOrd="0" destOrd="0" presId="urn:microsoft.com/office/officeart/2005/8/layout/bProcess3"/>
    <dgm:cxn modelId="{19A711CC-2EBD-4940-AE91-AB84AE41EFDB}" srcId="{0BFD3920-B69D-4257-B484-D8A1F92D87EC}" destId="{B4C1F6EB-B111-4F50-BB14-7148F535E23B}" srcOrd="0" destOrd="0" parTransId="{0418CB99-FAFF-409A-9579-C0DBF638008F}" sibTransId="{ED1C95B6-E069-4539-BBF6-A0501CBD6458}"/>
    <dgm:cxn modelId="{A0B593EA-AA67-4017-8A0D-78E6D03E21E5}" type="presOf" srcId="{ED1C95B6-E069-4539-BBF6-A0501CBD6458}" destId="{2DBCCB1A-8C86-403F-B1BC-B6BF305A9BEA}" srcOrd="0" destOrd="0" presId="urn:microsoft.com/office/officeart/2005/8/layout/bProcess3"/>
    <dgm:cxn modelId="{46030A47-74E0-452B-93D5-417255DE7298}" type="presOf" srcId="{0BFD3920-B69D-4257-B484-D8A1F92D87EC}" destId="{25E8E027-189F-46F4-B7DE-982E6D103807}" srcOrd="0" destOrd="0" presId="urn:microsoft.com/office/officeart/2005/8/layout/bProcess3"/>
    <dgm:cxn modelId="{62CC6D64-9D0D-4713-9539-B9FACE4009AC}" srcId="{0BFD3920-B69D-4257-B484-D8A1F92D87EC}" destId="{C548823D-E566-495B-AC25-7E805A5B8354}" srcOrd="1" destOrd="0" parTransId="{A6A177F3-C260-4F00-BB98-76AFC77A5493}" sibTransId="{05E42FAB-6DD1-49B5-A3D3-EA56B2C954BF}"/>
    <dgm:cxn modelId="{F42C8643-AFAC-4EC9-9FBF-DECA1A2D2BB1}" type="presParOf" srcId="{25E8E027-189F-46F4-B7DE-982E6D103807}" destId="{8C75CFBA-56FD-41F8-A1CF-0D8B1A4C4E0D}" srcOrd="0" destOrd="0" presId="urn:microsoft.com/office/officeart/2005/8/layout/bProcess3"/>
    <dgm:cxn modelId="{B6F3B58E-9BAB-4EAB-97D2-3F3FDD36048F}" type="presParOf" srcId="{25E8E027-189F-46F4-B7DE-982E6D103807}" destId="{2DBCCB1A-8C86-403F-B1BC-B6BF305A9BEA}" srcOrd="1" destOrd="0" presId="urn:microsoft.com/office/officeart/2005/8/layout/bProcess3"/>
    <dgm:cxn modelId="{B02118CF-F64C-4538-AF4C-FEA9F9A0F1BD}" type="presParOf" srcId="{2DBCCB1A-8C86-403F-B1BC-B6BF305A9BEA}" destId="{5848DB0E-93C4-44FB-90C6-F2CDAA80C6A0}" srcOrd="0" destOrd="0" presId="urn:microsoft.com/office/officeart/2005/8/layout/bProcess3"/>
    <dgm:cxn modelId="{01347487-CFCB-45DD-B87A-9F2355176BBE}" type="presParOf" srcId="{25E8E027-189F-46F4-B7DE-982E6D103807}" destId="{13C7C891-D59E-4C6D-A7D2-F59861470D19}" srcOrd="2" destOrd="0" presId="urn:microsoft.com/office/officeart/2005/8/layout/b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1B4A03-A6AB-4893-9B01-7673D354FE4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3B349-09F0-4ED1-A308-B4AC12EB0453}">
      <dgm:prSet/>
      <dgm:spPr/>
      <dgm:t>
        <a:bodyPr/>
        <a:lstStyle/>
        <a:p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Langkah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awal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jalankan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microsoft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powerpoint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8B66840-C058-44E4-A8B0-FFCA7820709E}" type="parTrans" cxnId="{4D978BEA-A364-43DC-AAAE-9FB835287822}">
      <dgm:prSet/>
      <dgm:spPr/>
      <dgm:t>
        <a:bodyPr/>
        <a:lstStyle/>
        <a:p>
          <a:endParaRPr lang="en-US"/>
        </a:p>
      </dgm:t>
    </dgm:pt>
    <dgm:pt modelId="{F1CDC1A3-0FBF-4C5E-BB4A-D24E125880FB}" type="sibTrans" cxnId="{4D978BEA-A364-43DC-AAAE-9FB835287822}">
      <dgm:prSet/>
      <dgm:spPr/>
      <dgm:t>
        <a:bodyPr/>
        <a:lstStyle/>
        <a:p>
          <a:endParaRPr lang="en-US"/>
        </a:p>
      </dgm:t>
    </dgm:pt>
    <dgm:pt modelId="{3B60430F-FEA3-4C2A-B9BA-944DDB6E593A}">
      <dgm:prSet/>
      <dgm:spPr/>
      <dgm:t>
        <a:bodyPr/>
        <a:lstStyle/>
        <a:p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Klik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tombol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drop down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di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task pane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tepat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disebelah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 new  Presentation.</a:t>
          </a:r>
          <a:endParaRPr lang="en-US" dirty="0" smtClean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4099510-0D6D-4133-A58A-2AFBB0CA020C}" type="parTrans" cxnId="{9FF5B0A8-E46A-4D29-994F-349656C51547}">
      <dgm:prSet/>
      <dgm:spPr/>
      <dgm:t>
        <a:bodyPr/>
        <a:lstStyle/>
        <a:p>
          <a:endParaRPr lang="en-US"/>
        </a:p>
      </dgm:t>
    </dgm:pt>
    <dgm:pt modelId="{EA3FE23B-486F-4A1F-81E3-479DEC0E5208}" type="sibTrans" cxnId="{9FF5B0A8-E46A-4D29-994F-349656C51547}">
      <dgm:prSet/>
      <dgm:spPr/>
      <dgm:t>
        <a:bodyPr/>
        <a:lstStyle/>
        <a:p>
          <a:endParaRPr lang="en-US"/>
        </a:p>
      </dgm:t>
    </dgm:pt>
    <dgm:pt modelId="{CCF7786F-2277-4D01-9F50-C75909973342}">
      <dgm:prSet/>
      <dgm:spPr/>
      <dgm:t>
        <a:bodyPr/>
        <a:lstStyle/>
        <a:p>
          <a:r>
            <a:rPr lang="en-US" smtClean="0">
              <a:solidFill>
                <a:schemeClr val="bg1"/>
              </a:solidFill>
            </a:rPr>
            <a:t>Pilih dan klik layout slide</a:t>
          </a:r>
          <a:endParaRPr lang="en-US"/>
        </a:p>
      </dgm:t>
    </dgm:pt>
    <dgm:pt modelId="{243B03C1-EFBF-416D-88A8-58DC261A7257}" type="parTrans" cxnId="{0CEE5E4F-839E-4976-B240-182BAFB3368C}">
      <dgm:prSet/>
      <dgm:spPr/>
      <dgm:t>
        <a:bodyPr/>
        <a:lstStyle/>
        <a:p>
          <a:endParaRPr lang="en-US"/>
        </a:p>
      </dgm:t>
    </dgm:pt>
    <dgm:pt modelId="{F9B98C28-6DA6-499F-8583-F6EC916A08B4}" type="sibTrans" cxnId="{0CEE5E4F-839E-4976-B240-182BAFB3368C}">
      <dgm:prSet/>
      <dgm:spPr/>
      <dgm:t>
        <a:bodyPr/>
        <a:lstStyle/>
        <a:p>
          <a:endParaRPr lang="en-US"/>
        </a:p>
      </dgm:t>
    </dgm:pt>
    <dgm:pt modelId="{F32B8BE4-AB0B-455E-A380-486C6A1C2986}">
      <dgm:prSet/>
      <dgm:spPr/>
      <dgm:t>
        <a:bodyPr/>
        <a:lstStyle/>
        <a:p>
          <a:r>
            <a:rPr lang="en-US" smtClean="0">
              <a:solidFill>
                <a:schemeClr val="bg1"/>
              </a:solidFill>
            </a:rPr>
            <a:t>klik dua kali layout </a:t>
          </a:r>
          <a:r>
            <a:rPr lang="en-US" i="1" smtClean="0">
              <a:solidFill>
                <a:schemeClr val="bg1"/>
              </a:solidFill>
            </a:rPr>
            <a:t>slide yang anda inginkan</a:t>
          </a:r>
          <a:endParaRPr lang="en-US"/>
        </a:p>
      </dgm:t>
    </dgm:pt>
    <dgm:pt modelId="{CCA7F37D-27E5-4754-9EAE-7F9B98E568B0}" type="parTrans" cxnId="{0404C1CF-3946-4D12-8DFC-B46C953877A6}">
      <dgm:prSet/>
      <dgm:spPr/>
      <dgm:t>
        <a:bodyPr/>
        <a:lstStyle/>
        <a:p>
          <a:endParaRPr lang="en-US"/>
        </a:p>
      </dgm:t>
    </dgm:pt>
    <dgm:pt modelId="{B2D5C850-A880-4E00-B303-4CF3DDC25346}" type="sibTrans" cxnId="{0404C1CF-3946-4D12-8DFC-B46C953877A6}">
      <dgm:prSet/>
      <dgm:spPr/>
      <dgm:t>
        <a:bodyPr/>
        <a:lstStyle/>
        <a:p>
          <a:endParaRPr lang="en-US"/>
        </a:p>
      </dgm:t>
    </dgm:pt>
    <dgm:pt modelId="{F97D139C-ADBB-4B5C-B5BD-C5A9A573496F}" type="pres">
      <dgm:prSet presAssocID="{521B4A03-A6AB-4893-9B01-7673D354FE42}" presName="outerComposite" presStyleCnt="0">
        <dgm:presLayoutVars>
          <dgm:chMax val="5"/>
          <dgm:dir/>
          <dgm:resizeHandles val="exact"/>
        </dgm:presLayoutVars>
      </dgm:prSet>
      <dgm:spPr/>
    </dgm:pt>
    <dgm:pt modelId="{5AB81FE7-8572-4C4A-894B-82DD0B04D4D2}" type="pres">
      <dgm:prSet presAssocID="{521B4A03-A6AB-4893-9B01-7673D354FE42}" presName="dummyMaxCanvas" presStyleCnt="0">
        <dgm:presLayoutVars/>
      </dgm:prSet>
      <dgm:spPr/>
    </dgm:pt>
    <dgm:pt modelId="{51257D93-1D8F-49D3-B631-FAEE4B23EA4E}" type="pres">
      <dgm:prSet presAssocID="{521B4A03-A6AB-4893-9B01-7673D354FE4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5FB58-FCA2-4C2A-8B32-BB6825366F74}" type="pres">
      <dgm:prSet presAssocID="{521B4A03-A6AB-4893-9B01-7673D354FE4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A2C82-84FA-450F-8688-BF5526B32C70}" type="pres">
      <dgm:prSet presAssocID="{521B4A03-A6AB-4893-9B01-7673D354FE4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009A2-47BE-4417-81FF-E90AD66F1E78}" type="pres">
      <dgm:prSet presAssocID="{521B4A03-A6AB-4893-9B01-7673D354FE42}" presName="FourNodes_4" presStyleLbl="node1" presStyleIdx="3" presStyleCnt="4">
        <dgm:presLayoutVars>
          <dgm:bulletEnabled val="1"/>
        </dgm:presLayoutVars>
      </dgm:prSet>
      <dgm:spPr/>
    </dgm:pt>
    <dgm:pt modelId="{6028D14C-DAFC-49B3-90D3-BE4250CD9C04}" type="pres">
      <dgm:prSet presAssocID="{521B4A03-A6AB-4893-9B01-7673D354FE42}" presName="FourConn_1-2" presStyleLbl="fgAccFollowNode1" presStyleIdx="0" presStyleCnt="3">
        <dgm:presLayoutVars>
          <dgm:bulletEnabled val="1"/>
        </dgm:presLayoutVars>
      </dgm:prSet>
      <dgm:spPr/>
    </dgm:pt>
    <dgm:pt modelId="{2B0F04D7-23E9-450E-A018-3D77F2A0D647}" type="pres">
      <dgm:prSet presAssocID="{521B4A03-A6AB-4893-9B01-7673D354FE42}" presName="FourConn_2-3" presStyleLbl="fgAccFollowNode1" presStyleIdx="1" presStyleCnt="3">
        <dgm:presLayoutVars>
          <dgm:bulletEnabled val="1"/>
        </dgm:presLayoutVars>
      </dgm:prSet>
      <dgm:spPr/>
    </dgm:pt>
    <dgm:pt modelId="{2C776ACE-5E45-4D33-A048-51F70ED1F6CE}" type="pres">
      <dgm:prSet presAssocID="{521B4A03-A6AB-4893-9B01-7673D354FE42}" presName="FourConn_3-4" presStyleLbl="fgAccFollowNode1" presStyleIdx="2" presStyleCnt="3">
        <dgm:presLayoutVars>
          <dgm:bulletEnabled val="1"/>
        </dgm:presLayoutVars>
      </dgm:prSet>
      <dgm:spPr/>
    </dgm:pt>
    <dgm:pt modelId="{FBF80D8F-24BE-479E-B458-255CF789E0EC}" type="pres">
      <dgm:prSet presAssocID="{521B4A03-A6AB-4893-9B01-7673D354FE42}" presName="FourNodes_1_text" presStyleLbl="node1" presStyleIdx="3" presStyleCnt="4">
        <dgm:presLayoutVars>
          <dgm:bulletEnabled val="1"/>
        </dgm:presLayoutVars>
      </dgm:prSet>
      <dgm:spPr/>
    </dgm:pt>
    <dgm:pt modelId="{D8A87DDC-926D-44AD-BA55-868856733D21}" type="pres">
      <dgm:prSet presAssocID="{521B4A03-A6AB-4893-9B01-7673D354FE42}" presName="FourNodes_2_text" presStyleLbl="node1" presStyleIdx="3" presStyleCnt="4">
        <dgm:presLayoutVars>
          <dgm:bulletEnabled val="1"/>
        </dgm:presLayoutVars>
      </dgm:prSet>
      <dgm:spPr/>
    </dgm:pt>
    <dgm:pt modelId="{1C865837-F1BF-456B-8707-3C276799AEA1}" type="pres">
      <dgm:prSet presAssocID="{521B4A03-A6AB-4893-9B01-7673D354FE42}" presName="FourNodes_3_text" presStyleLbl="node1" presStyleIdx="3" presStyleCnt="4">
        <dgm:presLayoutVars>
          <dgm:bulletEnabled val="1"/>
        </dgm:presLayoutVars>
      </dgm:prSet>
      <dgm:spPr/>
    </dgm:pt>
    <dgm:pt modelId="{0EF654AC-036B-40B4-81D0-34EA324521E1}" type="pres">
      <dgm:prSet presAssocID="{521B4A03-A6AB-4893-9B01-7673D354FE4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A5E6F34-710E-4E24-8E5F-7D299094D515}" type="presOf" srcId="{F32B8BE4-AB0B-455E-A380-486C6A1C2986}" destId="{0EF654AC-036B-40B4-81D0-34EA324521E1}" srcOrd="1" destOrd="0" presId="urn:microsoft.com/office/officeart/2005/8/layout/vProcess5"/>
    <dgm:cxn modelId="{0CEE5E4F-839E-4976-B240-182BAFB3368C}" srcId="{521B4A03-A6AB-4893-9B01-7673D354FE42}" destId="{CCF7786F-2277-4D01-9F50-C75909973342}" srcOrd="2" destOrd="0" parTransId="{243B03C1-EFBF-416D-88A8-58DC261A7257}" sibTransId="{F9B98C28-6DA6-499F-8583-F6EC916A08B4}"/>
    <dgm:cxn modelId="{B34AB420-37CF-473A-96FC-F35A15D8B277}" type="presOf" srcId="{F9B98C28-6DA6-499F-8583-F6EC916A08B4}" destId="{2C776ACE-5E45-4D33-A048-51F70ED1F6CE}" srcOrd="0" destOrd="0" presId="urn:microsoft.com/office/officeart/2005/8/layout/vProcess5"/>
    <dgm:cxn modelId="{0DE50898-A195-4004-B9D8-11552FB5D72B}" type="presOf" srcId="{3B60430F-FEA3-4C2A-B9BA-944DDB6E593A}" destId="{D8A87DDC-926D-44AD-BA55-868856733D21}" srcOrd="1" destOrd="0" presId="urn:microsoft.com/office/officeart/2005/8/layout/vProcess5"/>
    <dgm:cxn modelId="{D2A8955D-4137-4B0E-A477-31A55BE5B2DC}" type="presOf" srcId="{4933B349-09F0-4ED1-A308-B4AC12EB0453}" destId="{51257D93-1D8F-49D3-B631-FAEE4B23EA4E}" srcOrd="0" destOrd="0" presId="urn:microsoft.com/office/officeart/2005/8/layout/vProcess5"/>
    <dgm:cxn modelId="{688BCDEC-092F-4CC0-A2A9-7977327FA8AC}" type="presOf" srcId="{EA3FE23B-486F-4A1F-81E3-479DEC0E5208}" destId="{2B0F04D7-23E9-450E-A018-3D77F2A0D647}" srcOrd="0" destOrd="0" presId="urn:microsoft.com/office/officeart/2005/8/layout/vProcess5"/>
    <dgm:cxn modelId="{6161070B-0A22-4BDC-B527-0FBE1F473E2A}" type="presOf" srcId="{F32B8BE4-AB0B-455E-A380-486C6A1C2986}" destId="{E8F009A2-47BE-4417-81FF-E90AD66F1E78}" srcOrd="0" destOrd="0" presId="urn:microsoft.com/office/officeart/2005/8/layout/vProcess5"/>
    <dgm:cxn modelId="{0404C1CF-3946-4D12-8DFC-B46C953877A6}" srcId="{521B4A03-A6AB-4893-9B01-7673D354FE42}" destId="{F32B8BE4-AB0B-455E-A380-486C6A1C2986}" srcOrd="3" destOrd="0" parTransId="{CCA7F37D-27E5-4754-9EAE-7F9B98E568B0}" sibTransId="{B2D5C850-A880-4E00-B303-4CF3DDC25346}"/>
    <dgm:cxn modelId="{A866CD04-2EE0-47EA-A9C7-822B39BA34BB}" type="presOf" srcId="{CCF7786F-2277-4D01-9F50-C75909973342}" destId="{1C865837-F1BF-456B-8707-3C276799AEA1}" srcOrd="1" destOrd="0" presId="urn:microsoft.com/office/officeart/2005/8/layout/vProcess5"/>
    <dgm:cxn modelId="{02FA0D9F-6E7D-4BDA-BD0E-DF140CAD317E}" type="presOf" srcId="{4933B349-09F0-4ED1-A308-B4AC12EB0453}" destId="{FBF80D8F-24BE-479E-B458-255CF789E0EC}" srcOrd="1" destOrd="0" presId="urn:microsoft.com/office/officeart/2005/8/layout/vProcess5"/>
    <dgm:cxn modelId="{ED6CA2D4-F4FF-43D4-88A3-60F3A4E2A893}" type="presOf" srcId="{CCF7786F-2277-4D01-9F50-C75909973342}" destId="{684A2C82-84FA-450F-8688-BF5526B32C70}" srcOrd="0" destOrd="0" presId="urn:microsoft.com/office/officeart/2005/8/layout/vProcess5"/>
    <dgm:cxn modelId="{9FF5B0A8-E46A-4D29-994F-349656C51547}" srcId="{521B4A03-A6AB-4893-9B01-7673D354FE42}" destId="{3B60430F-FEA3-4C2A-B9BA-944DDB6E593A}" srcOrd="1" destOrd="0" parTransId="{54099510-0D6D-4133-A58A-2AFBB0CA020C}" sibTransId="{EA3FE23B-486F-4A1F-81E3-479DEC0E5208}"/>
    <dgm:cxn modelId="{40F160BB-8E44-4682-8E75-64603B463412}" type="presOf" srcId="{F1CDC1A3-0FBF-4C5E-BB4A-D24E125880FB}" destId="{6028D14C-DAFC-49B3-90D3-BE4250CD9C04}" srcOrd="0" destOrd="0" presId="urn:microsoft.com/office/officeart/2005/8/layout/vProcess5"/>
    <dgm:cxn modelId="{7513089D-F54D-49E3-A814-481F56F5C27F}" type="presOf" srcId="{521B4A03-A6AB-4893-9B01-7673D354FE42}" destId="{F97D139C-ADBB-4B5C-B5BD-C5A9A573496F}" srcOrd="0" destOrd="0" presId="urn:microsoft.com/office/officeart/2005/8/layout/vProcess5"/>
    <dgm:cxn modelId="{EC4847C8-5C6F-4925-A54A-3286CB5D45B4}" type="presOf" srcId="{3B60430F-FEA3-4C2A-B9BA-944DDB6E593A}" destId="{C2A5FB58-FCA2-4C2A-8B32-BB6825366F74}" srcOrd="0" destOrd="0" presId="urn:microsoft.com/office/officeart/2005/8/layout/vProcess5"/>
    <dgm:cxn modelId="{4D978BEA-A364-43DC-AAAE-9FB835287822}" srcId="{521B4A03-A6AB-4893-9B01-7673D354FE42}" destId="{4933B349-09F0-4ED1-A308-B4AC12EB0453}" srcOrd="0" destOrd="0" parTransId="{08B66840-C058-44E4-A8B0-FFCA7820709E}" sibTransId="{F1CDC1A3-0FBF-4C5E-BB4A-D24E125880FB}"/>
    <dgm:cxn modelId="{145BB762-1B9C-4E14-8369-411D1696BDBA}" type="presParOf" srcId="{F97D139C-ADBB-4B5C-B5BD-C5A9A573496F}" destId="{5AB81FE7-8572-4C4A-894B-82DD0B04D4D2}" srcOrd="0" destOrd="0" presId="urn:microsoft.com/office/officeart/2005/8/layout/vProcess5"/>
    <dgm:cxn modelId="{4681A271-A832-4D97-AD1B-A9D5A4928CBB}" type="presParOf" srcId="{F97D139C-ADBB-4B5C-B5BD-C5A9A573496F}" destId="{51257D93-1D8F-49D3-B631-FAEE4B23EA4E}" srcOrd="1" destOrd="0" presId="urn:microsoft.com/office/officeart/2005/8/layout/vProcess5"/>
    <dgm:cxn modelId="{F7E939E0-1863-4362-817B-2F308D5BBA95}" type="presParOf" srcId="{F97D139C-ADBB-4B5C-B5BD-C5A9A573496F}" destId="{C2A5FB58-FCA2-4C2A-8B32-BB6825366F74}" srcOrd="2" destOrd="0" presId="urn:microsoft.com/office/officeart/2005/8/layout/vProcess5"/>
    <dgm:cxn modelId="{C8D2B8DF-3DCC-4177-A865-59EDDFFB5AE6}" type="presParOf" srcId="{F97D139C-ADBB-4B5C-B5BD-C5A9A573496F}" destId="{684A2C82-84FA-450F-8688-BF5526B32C70}" srcOrd="3" destOrd="0" presId="urn:microsoft.com/office/officeart/2005/8/layout/vProcess5"/>
    <dgm:cxn modelId="{D95A570E-F030-42C5-921B-7130501E76C2}" type="presParOf" srcId="{F97D139C-ADBB-4B5C-B5BD-C5A9A573496F}" destId="{E8F009A2-47BE-4417-81FF-E90AD66F1E78}" srcOrd="4" destOrd="0" presId="urn:microsoft.com/office/officeart/2005/8/layout/vProcess5"/>
    <dgm:cxn modelId="{8EC7D35F-CDF5-4E86-ADE8-F2912F86A883}" type="presParOf" srcId="{F97D139C-ADBB-4B5C-B5BD-C5A9A573496F}" destId="{6028D14C-DAFC-49B3-90D3-BE4250CD9C04}" srcOrd="5" destOrd="0" presId="urn:microsoft.com/office/officeart/2005/8/layout/vProcess5"/>
    <dgm:cxn modelId="{F7C7AEF1-8E85-4F89-84E9-F7258E7886D7}" type="presParOf" srcId="{F97D139C-ADBB-4B5C-B5BD-C5A9A573496F}" destId="{2B0F04D7-23E9-450E-A018-3D77F2A0D647}" srcOrd="6" destOrd="0" presId="urn:microsoft.com/office/officeart/2005/8/layout/vProcess5"/>
    <dgm:cxn modelId="{6D8A29A6-E66F-4E6E-873D-E0394856CC21}" type="presParOf" srcId="{F97D139C-ADBB-4B5C-B5BD-C5A9A573496F}" destId="{2C776ACE-5E45-4D33-A048-51F70ED1F6CE}" srcOrd="7" destOrd="0" presId="urn:microsoft.com/office/officeart/2005/8/layout/vProcess5"/>
    <dgm:cxn modelId="{C9F494FE-9F32-46A5-BF62-DCB7AE18FBD7}" type="presParOf" srcId="{F97D139C-ADBB-4B5C-B5BD-C5A9A573496F}" destId="{FBF80D8F-24BE-479E-B458-255CF789E0EC}" srcOrd="8" destOrd="0" presId="urn:microsoft.com/office/officeart/2005/8/layout/vProcess5"/>
    <dgm:cxn modelId="{4D05162B-7531-4F8D-90E2-B72DC5EC14E0}" type="presParOf" srcId="{F97D139C-ADBB-4B5C-B5BD-C5A9A573496F}" destId="{D8A87DDC-926D-44AD-BA55-868856733D21}" srcOrd="9" destOrd="0" presId="urn:microsoft.com/office/officeart/2005/8/layout/vProcess5"/>
    <dgm:cxn modelId="{732DA44F-2FC8-49BE-B384-666269A0D83B}" type="presParOf" srcId="{F97D139C-ADBB-4B5C-B5BD-C5A9A573496F}" destId="{1C865837-F1BF-456B-8707-3C276799AEA1}" srcOrd="10" destOrd="0" presId="urn:microsoft.com/office/officeart/2005/8/layout/vProcess5"/>
    <dgm:cxn modelId="{89FA94EA-7864-4325-A59C-DCD7654CF17A}" type="presParOf" srcId="{F97D139C-ADBB-4B5C-B5BD-C5A9A573496F}" destId="{0EF654AC-036B-40B4-81D0-34EA324521E1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877E4-69CD-461E-91CD-5B978A37C3AE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E420-A86E-4C35-B04C-ABFEFC15AC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00D1D1-E2CD-4139-9F35-1491D4EA338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8F176E-D881-45CF-8E77-A855C6A422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Ummi</a:t>
            </a:r>
            <a:r>
              <a:rPr lang="en-US" dirty="0" smtClean="0"/>
              <a:t> </a:t>
            </a:r>
            <a:r>
              <a:rPr lang="en-US" dirty="0" err="1" smtClean="0"/>
              <a:t>Salmah</a:t>
            </a:r>
            <a:r>
              <a:rPr lang="en-US" dirty="0" smtClean="0"/>
              <a:t> </a:t>
            </a:r>
            <a:r>
              <a:rPr lang="en-US" smtClean="0"/>
              <a:t>Chandranegara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Mencetak</a:t>
            </a:r>
            <a:r>
              <a:rPr lang="en-US" b="1" dirty="0"/>
              <a:t> </a:t>
            </a:r>
            <a:r>
              <a:rPr lang="en-US" b="1" i="1" dirty="0"/>
              <a:t>file </a:t>
            </a:r>
            <a:r>
              <a:rPr lang="en-US" b="1" i="1" dirty="0" err="1"/>
              <a:t>pada</a:t>
            </a:r>
            <a:r>
              <a:rPr lang="en-US" b="1" i="1" dirty="0"/>
              <a:t> Microsoft PowerPoint</a:t>
            </a:r>
          </a:p>
          <a:p>
            <a:pPr>
              <a:buNone/>
            </a:pPr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pencetakan</a:t>
            </a:r>
            <a:r>
              <a:rPr lang="en-US" dirty="0"/>
              <a:t> file;</a:t>
            </a:r>
          </a:p>
          <a:p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/>
              <a:t>printer yang </a:t>
            </a:r>
            <a:r>
              <a:rPr lang="en-US" i="1" dirty="0" err="1"/>
              <a:t>digunakan</a:t>
            </a:r>
            <a:endParaRPr lang="en-US" i="1" dirty="0"/>
          </a:p>
          <a:p>
            <a:r>
              <a:rPr lang="en-US" i="1" dirty="0" smtClean="0"/>
              <a:t>Print </a:t>
            </a:r>
            <a:r>
              <a:rPr lang="en-US" i="1" dirty="0"/>
              <a:t>range: </a:t>
            </a:r>
            <a:r>
              <a:rPr lang="en-US" i="1" dirty="0" err="1"/>
              <a:t>seluruh</a:t>
            </a:r>
            <a:r>
              <a:rPr lang="en-US" i="1" dirty="0"/>
              <a:t> slide, </a:t>
            </a:r>
            <a:r>
              <a:rPr lang="en-US" i="1" dirty="0" err="1"/>
              <a:t>atau</a:t>
            </a:r>
            <a:r>
              <a:rPr lang="en-US" i="1" dirty="0"/>
              <a:t> slide </a:t>
            </a:r>
            <a:r>
              <a:rPr lang="en-US" i="1" dirty="0" err="1"/>
              <a:t>tertentu</a:t>
            </a:r>
            <a:endParaRPr lang="en-US" i="1" dirty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pencetakan</a:t>
            </a:r>
            <a:endParaRPr lang="en-US" dirty="0"/>
          </a:p>
          <a:p>
            <a:r>
              <a:rPr lang="en-US" i="1" dirty="0" smtClean="0"/>
              <a:t>Print </a:t>
            </a:r>
            <a:r>
              <a:rPr lang="en-US" i="1" dirty="0" err="1"/>
              <a:t>sebagai</a:t>
            </a:r>
            <a:r>
              <a:rPr lang="en-US" i="1" dirty="0"/>
              <a:t> slide </a:t>
            </a:r>
            <a:r>
              <a:rPr lang="en-US" i="1" dirty="0" err="1"/>
              <a:t>atau</a:t>
            </a:r>
            <a:r>
              <a:rPr lang="en-US" i="1" dirty="0"/>
              <a:t> handout</a:t>
            </a:r>
          </a:p>
          <a:p>
            <a:r>
              <a:rPr lang="en-US" i="1" dirty="0" smtClean="0"/>
              <a:t>Print </a:t>
            </a:r>
            <a:r>
              <a:rPr lang="en-US" i="1" dirty="0" err="1"/>
              <a:t>dengan</a:t>
            </a:r>
            <a:r>
              <a:rPr lang="en-US" i="1" dirty="0"/>
              <a:t> gray scale </a:t>
            </a:r>
            <a:r>
              <a:rPr lang="en-US" i="1" dirty="0" err="1"/>
              <a:t>atau</a:t>
            </a:r>
            <a:r>
              <a:rPr lang="en-US" i="1" dirty="0"/>
              <a:t> black white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458200" cy="5562600"/>
          </a:xfrm>
        </p:spPr>
        <p:txBody>
          <a:bodyPr>
            <a:normAutofit/>
          </a:bodyPr>
          <a:lstStyle/>
          <a:p>
            <a:pPr algn="l"/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42195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1905000" y="2743200"/>
            <a:ext cx="32766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676400" y="3657600"/>
            <a:ext cx="31242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48000" y="3733800"/>
            <a:ext cx="4724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81200" y="4876800"/>
            <a:ext cx="39624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printer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495800"/>
            <a:ext cx="123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Print range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4876800"/>
            <a:ext cx="143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cetak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94360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Handout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Membuat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Presentasi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Baru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Microsoft PowerPoint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memberikan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kemudahan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membuat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file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berbagai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kali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memulai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lembar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kosong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mengubah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desain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memanfaatkan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design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task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pane.Setelah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memilih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maka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otomatis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berubah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design yang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pilih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9154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mengubah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desain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memanfaatkan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design </a:t>
            </a:r>
          </a:p>
          <a:p>
            <a:pPr algn="l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template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task pane.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Setelah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memilih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otomatis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tampilan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berubah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design yang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anda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pilih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"/>
            <a:ext cx="54102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5791200" y="1600200"/>
            <a:ext cx="1941992" cy="337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96000" y="1752600"/>
            <a:ext cx="1751427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8200" y="1676400"/>
            <a:ext cx="1209755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Task pane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2362200"/>
            <a:ext cx="1419235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Layout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382000" cy="2286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klik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click to add title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membuat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judul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presentasi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demikian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subtitle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selanjutnya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nn-NO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Setelah Anda mengetikkan </a:t>
            </a:r>
            <a:r>
              <a:rPr lang="nn-NO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title dan subtitle maka akan tampil seperti</a:t>
            </a:r>
            <a:br>
              <a:rPr lang="nn-NO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gambar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berikut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64770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Menambahkan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slide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melengkapi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slide </a:t>
            </a:r>
            <a:r>
              <a:rPr lang="en-US" sz="2400" i="1" dirty="0" err="1" smtClean="0">
                <a:solidFill>
                  <a:schemeClr val="tx1"/>
                </a:solidFill>
              </a:rPr>
              <a:t>presentasi</a:t>
            </a:r>
            <a:r>
              <a:rPr lang="en-US" sz="2400" i="1" dirty="0" smtClean="0">
                <a:solidFill>
                  <a:schemeClr val="tx1"/>
                </a:solidFill>
              </a:rPr>
              <a:t>, </a:t>
            </a:r>
            <a:r>
              <a:rPr lang="en-US" sz="2400" i="1" dirty="0" err="1" smtClean="0">
                <a:solidFill>
                  <a:schemeClr val="tx1"/>
                </a:solidFill>
              </a:rPr>
              <a:t>kita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tinggal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menambahkan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beberapa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halaman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slide </a:t>
            </a:r>
            <a:r>
              <a:rPr lang="en-US" sz="2400" i="1" dirty="0" err="1" smtClean="0">
                <a:solidFill>
                  <a:schemeClr val="tx1"/>
                </a:solidFill>
              </a:rPr>
              <a:t>berikutnya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klik</a:t>
            </a:r>
            <a:r>
              <a:rPr lang="en-US" sz="2400" dirty="0" smtClean="0">
                <a:solidFill>
                  <a:schemeClr val="tx1"/>
                </a:solidFill>
              </a:rPr>
              <a:t> menu </a:t>
            </a:r>
            <a:r>
              <a:rPr lang="en-US" sz="2400" i="1" dirty="0" smtClean="0">
                <a:solidFill>
                  <a:schemeClr val="tx1"/>
                </a:solidFill>
              </a:rPr>
              <a:t>insert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klik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new slide </a:t>
            </a:r>
            <a:r>
              <a:rPr lang="en-US" sz="2400" i="1" dirty="0" err="1" smtClean="0">
                <a:solidFill>
                  <a:schemeClr val="tx1"/>
                </a:solidFill>
              </a:rPr>
              <a:t>kemudian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isi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sesuai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dengan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bahan</a:t>
            </a:r>
            <a:r>
              <a:rPr lang="en-US" sz="2400" i="1" dirty="0" smtClean="0">
                <a:solidFill>
                  <a:schemeClr val="tx1"/>
                </a:solidFill>
              </a:rPr>
              <a:t> yang </a:t>
            </a:r>
            <a:r>
              <a:rPr lang="sv-SE" sz="2400" dirty="0" smtClean="0">
                <a:solidFill>
                  <a:schemeClr val="tx1"/>
                </a:solidFill>
              </a:rPr>
              <a:t>akan  dipresentasikan seperti terlihat pada gambar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33400"/>
            <a:ext cx="4876800" cy="358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3.2.1. </a:t>
            </a:r>
            <a:r>
              <a:rPr lang="en-US" b="1" dirty="0" err="1"/>
              <a:t>MENGENALI</a:t>
            </a:r>
            <a:r>
              <a:rPr lang="en-US" b="1" dirty="0"/>
              <a:t> MENU-MENU </a:t>
            </a:r>
            <a:r>
              <a:rPr lang="en-US" b="1" dirty="0" err="1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menu-menu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shortcut </a:t>
            </a:r>
            <a:r>
              <a:rPr lang="en-US" dirty="0" smtClean="0"/>
              <a:t>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microsoft</a:t>
            </a:r>
            <a:r>
              <a:rPr lang="en-US" dirty="0"/>
              <a:t> office </a:t>
            </a:r>
            <a:r>
              <a:rPr lang="en-US" dirty="0" err="1"/>
              <a:t>powerpoint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/>
              <a:t>powerpoint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menarik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229600" cy="6019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1999"/>
            <a:ext cx="6858000" cy="95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526824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971800"/>
            <a:ext cx="5418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438400" y="2590800"/>
            <a:ext cx="500063" cy="4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2514600"/>
            <a:ext cx="500063" cy="46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Straight Arrow Connector 18"/>
          <p:cNvCxnSpPr/>
          <p:nvPr/>
        </p:nvCxnSpPr>
        <p:spPr>
          <a:xfrm rot="16200000" flipV="1">
            <a:off x="668867" y="1921933"/>
            <a:ext cx="1600200" cy="499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27" idx="0"/>
          </p:cNvCxnSpPr>
          <p:nvPr/>
        </p:nvCxnSpPr>
        <p:spPr>
          <a:xfrm rot="5400000" flipH="1" flipV="1">
            <a:off x="322206" y="1770006"/>
            <a:ext cx="990600" cy="1937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9" idx="0"/>
          </p:cNvCxnSpPr>
          <p:nvPr/>
        </p:nvCxnSpPr>
        <p:spPr>
          <a:xfrm rot="16200000" flipV="1">
            <a:off x="1458516" y="1360884"/>
            <a:ext cx="1219200" cy="12406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30" idx="0"/>
          </p:cNvCxnSpPr>
          <p:nvPr/>
        </p:nvCxnSpPr>
        <p:spPr>
          <a:xfrm rot="16200000" flipV="1">
            <a:off x="2792016" y="713184"/>
            <a:ext cx="1143000" cy="24598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600200" y="1066800"/>
            <a:ext cx="1524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43200" y="2057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Menu-menu </a:t>
            </a:r>
            <a:r>
              <a:rPr lang="en-US" sz="1600" b="1" dirty="0" err="1" smtClean="0"/>
              <a:t>utama</a:t>
            </a:r>
            <a:endParaRPr lang="en-US" sz="1600" b="1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6248400" y="1828800"/>
            <a:ext cx="1143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00800" y="2514600"/>
            <a:ext cx="102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zoom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4800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Gambar</a:t>
            </a:r>
            <a:r>
              <a:rPr lang="en-US" sz="3200" b="1" dirty="0" smtClean="0"/>
              <a:t> 4</a:t>
            </a:r>
            <a:endParaRPr lang="en-US" sz="32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3.2.2. MEMBUAT, MEMBUKA ,MENYIMPAN PRESENTASI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Membuka</a:t>
            </a:r>
            <a:r>
              <a:rPr lang="en-US" b="1" dirty="0"/>
              <a:t> </a:t>
            </a:r>
            <a:r>
              <a:rPr lang="en-US" b="1" i="1" dirty="0"/>
              <a:t>file </a:t>
            </a:r>
            <a:r>
              <a:rPr lang="en-US" b="1" i="1" dirty="0" err="1"/>
              <a:t>pada</a:t>
            </a:r>
            <a:r>
              <a:rPr lang="en-US" b="1" i="1" dirty="0"/>
              <a:t> Microsoft </a:t>
            </a:r>
            <a:r>
              <a:rPr lang="en-US" b="1" i="1" dirty="0" smtClean="0"/>
              <a:t>PowerPoint</a:t>
            </a:r>
          </a:p>
          <a:p>
            <a:pPr>
              <a:buNone/>
            </a:pP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i="1" dirty="0"/>
              <a:t>file </a:t>
            </a:r>
            <a:r>
              <a:rPr lang="en-US" i="1" dirty="0" smtClean="0"/>
              <a:t>yang </a:t>
            </a:r>
            <a:r>
              <a:rPr lang="sv-SE" dirty="0" smtClean="0"/>
              <a:t>ada </a:t>
            </a:r>
            <a:r>
              <a:rPr lang="sv-SE" dirty="0"/>
              <a:t>atau yang pernah kita buat sebelumnya.(Ctrl +O)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7212" y="1976437"/>
            <a:ext cx="57245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Menyimpan</a:t>
            </a:r>
            <a:r>
              <a:rPr lang="en-US" b="1" dirty="0"/>
              <a:t> </a:t>
            </a:r>
            <a:r>
              <a:rPr lang="en-US" b="1" i="1" dirty="0"/>
              <a:t>file </a:t>
            </a:r>
            <a:r>
              <a:rPr lang="en-US" b="1" i="1" dirty="0" err="1"/>
              <a:t>pada</a:t>
            </a:r>
            <a:r>
              <a:rPr lang="en-US" b="1" i="1" dirty="0"/>
              <a:t> Microsoft PowerPoint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Menyimpan</a:t>
            </a:r>
            <a:r>
              <a:rPr lang="en-US" b="1" dirty="0"/>
              <a:t> </a:t>
            </a:r>
            <a:r>
              <a:rPr lang="en-US" b="1" i="1" dirty="0"/>
              <a:t>file </a:t>
            </a:r>
            <a:r>
              <a:rPr lang="en-US" b="1" i="1" dirty="0" err="1"/>
              <a:t>pada</a:t>
            </a:r>
            <a:r>
              <a:rPr lang="en-US" b="1" i="1" dirty="0"/>
              <a:t> Microsoft PowerPoint</a:t>
            </a:r>
          </a:p>
          <a:p>
            <a:pPr>
              <a:buNone/>
            </a:pPr>
            <a:r>
              <a:rPr lang="nn-NO" dirty="0"/>
              <a:t>Setelah pembuatan </a:t>
            </a:r>
            <a:r>
              <a:rPr lang="nn-NO" i="1" dirty="0"/>
              <a:t>slide selesai maka langkah berikutnya </a:t>
            </a:r>
            <a:r>
              <a:rPr lang="nn-NO" i="1" dirty="0" smtClean="0"/>
              <a:t>adalah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i="1" dirty="0"/>
              <a:t>file </a:t>
            </a:r>
            <a:r>
              <a:rPr lang="en-US" i="1" dirty="0" err="1"/>
              <a:t>tersebut</a:t>
            </a:r>
            <a:r>
              <a:rPr lang="en-US" i="1" dirty="0"/>
              <a:t>,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langkah-langkah</a:t>
            </a:r>
            <a:r>
              <a:rPr lang="en-US" i="1" dirty="0"/>
              <a:t>;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47799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458200" cy="4800600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438400"/>
            <a:ext cx="4572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3048000" y="2819400"/>
            <a:ext cx="1219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3962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in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19400" y="5257800"/>
            <a:ext cx="2514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510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File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6705997" y="3047603"/>
            <a:ext cx="914400" cy="305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Folder </a:t>
            </a:r>
            <a:r>
              <a:rPr lang="en-US" dirty="0" err="1" smtClean="0"/>
              <a:t>baru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7429500" y="2857500"/>
            <a:ext cx="762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2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359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Kegiatan Pembelajaran 2</vt:lpstr>
      <vt:lpstr>3.2.1. MENGENALI MENU-MENU PRESENTASI</vt:lpstr>
      <vt:lpstr>Slide 3</vt:lpstr>
      <vt:lpstr>3.2.2. MEMBUAT, MEMBUKA ,MENYIMPAN PRESENTASI</vt:lpstr>
      <vt:lpstr>Slide 5</vt:lpstr>
      <vt:lpstr>Slide 6</vt:lpstr>
      <vt:lpstr>Menyimpan file pada Microsoft PowerPoint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klik pada click to add title untuk membuat judul dari presentasi  demikian juga dengan subtitle selanjutnya  Setelah Anda mengetikkan title dan subtitle maka akan tampil seperti gambar berikut;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Pembelajaran 2</dc:title>
  <dc:creator>user</dc:creator>
  <cp:lastModifiedBy>user</cp:lastModifiedBy>
  <cp:revision>4</cp:revision>
  <dcterms:created xsi:type="dcterms:W3CDTF">2012-03-26T12:49:42Z</dcterms:created>
  <dcterms:modified xsi:type="dcterms:W3CDTF">2012-03-26T13:24:44Z</dcterms:modified>
</cp:coreProperties>
</file>