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70" r:id="rId7"/>
    <p:sldId id="263" r:id="rId8"/>
    <p:sldId id="266" r:id="rId9"/>
    <p:sldId id="267" r:id="rId10"/>
    <p:sldId id="264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0" autoAdjust="0"/>
    <p:restoredTop sz="94660"/>
  </p:normalViewPr>
  <p:slideViewPr>
    <p:cSldViewPr>
      <p:cViewPr varScale="1">
        <p:scale>
          <a:sx n="69" d="100"/>
          <a:sy n="69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0BD47-839E-4ED5-8C6D-B7E26F1D7CB1}" type="doc">
      <dgm:prSet loTypeId="urn:microsoft.com/office/officeart/2005/8/layout/hierarchy4" loCatId="relationship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ED2857B-9A49-4C01-A334-6FEE0ACD25A3}">
      <dgm:prSet/>
      <dgm:spPr/>
      <dgm:t>
        <a:bodyPr/>
        <a:lstStyle/>
        <a:p>
          <a:r>
            <a:rPr lang="en-US" dirty="0" err="1" smtClean="0"/>
            <a:t>Kebudayaan</a:t>
          </a:r>
          <a:r>
            <a:rPr lang="en-US" dirty="0" smtClean="0"/>
            <a:t> </a:t>
          </a:r>
          <a:r>
            <a:rPr lang="en-US" dirty="0" err="1" smtClean="0"/>
            <a:t>Asuka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puncaknya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zaman</a:t>
          </a:r>
          <a:r>
            <a:rPr lang="en-US" dirty="0" smtClean="0"/>
            <a:t> </a:t>
          </a:r>
          <a:r>
            <a:rPr lang="en-US" dirty="0" err="1" smtClean="0"/>
            <a:t>kaisar</a:t>
          </a:r>
          <a:r>
            <a:rPr lang="en-US" dirty="0" smtClean="0"/>
            <a:t> </a:t>
          </a:r>
          <a:r>
            <a:rPr lang="en-US" dirty="0" err="1" smtClean="0"/>
            <a:t>Suiko</a:t>
          </a:r>
          <a:endParaRPr lang="en-US" dirty="0" smtClean="0"/>
        </a:p>
      </dgm:t>
    </dgm:pt>
    <dgm:pt modelId="{5AAB10AD-99BA-4C37-B626-CB856649A9C3}" type="parTrans" cxnId="{AD657BF4-05D8-411A-B6ED-7F02064310F3}">
      <dgm:prSet/>
      <dgm:spPr/>
      <dgm:t>
        <a:bodyPr/>
        <a:lstStyle/>
        <a:p>
          <a:endParaRPr lang="en-US"/>
        </a:p>
      </dgm:t>
    </dgm:pt>
    <dgm:pt modelId="{93623C1D-E915-45AD-B962-CF8E646A3B86}" type="sibTrans" cxnId="{AD657BF4-05D8-411A-B6ED-7F02064310F3}">
      <dgm:prSet/>
      <dgm:spPr/>
      <dgm:t>
        <a:bodyPr/>
        <a:lstStyle/>
        <a:p>
          <a:endParaRPr lang="en-US"/>
        </a:p>
      </dgm:t>
    </dgm:pt>
    <dgm:pt modelId="{F7DB15D0-DBF0-465B-953E-7AC468123680}">
      <dgm:prSet/>
      <dgm:spPr/>
      <dgm:t>
        <a:bodyPr/>
        <a:lstStyle/>
        <a:p>
          <a:r>
            <a:rPr lang="en-US" dirty="0" err="1" smtClean="0"/>
            <a:t>kebudayaan</a:t>
          </a:r>
          <a:r>
            <a:rPr lang="en-US" dirty="0" smtClean="0"/>
            <a:t> </a:t>
          </a:r>
          <a:r>
            <a:rPr lang="en-US" dirty="0" err="1" smtClean="0"/>
            <a:t>Hakuhō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puncaknya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zaman</a:t>
          </a:r>
          <a:r>
            <a:rPr lang="en-US" dirty="0" smtClean="0"/>
            <a:t> </a:t>
          </a:r>
          <a:r>
            <a:rPr lang="en-US" dirty="0" err="1" smtClean="0"/>
            <a:t>kaisar</a:t>
          </a:r>
          <a:r>
            <a:rPr lang="en-US" dirty="0" smtClean="0"/>
            <a:t> </a:t>
          </a:r>
          <a:r>
            <a:rPr lang="en-US" dirty="0" err="1" smtClean="0"/>
            <a:t>Tenmu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kaisar</a:t>
          </a:r>
          <a:r>
            <a:rPr lang="en-US" dirty="0" smtClean="0"/>
            <a:t> </a:t>
          </a:r>
          <a:r>
            <a:rPr lang="en-US" dirty="0" err="1" smtClean="0"/>
            <a:t>wanita</a:t>
          </a:r>
          <a:r>
            <a:rPr lang="en-US" dirty="0" smtClean="0"/>
            <a:t> </a:t>
          </a:r>
          <a:r>
            <a:rPr lang="en-US" dirty="0" err="1" smtClean="0"/>
            <a:t>Jitō</a:t>
          </a:r>
          <a:endParaRPr lang="en-US" dirty="0"/>
        </a:p>
      </dgm:t>
    </dgm:pt>
    <dgm:pt modelId="{8E72DA90-D1C2-4B9F-A855-30C292062DAC}" type="parTrans" cxnId="{15B24EAC-FF82-4DE5-BAD2-1A97D9222E85}">
      <dgm:prSet/>
      <dgm:spPr/>
      <dgm:t>
        <a:bodyPr/>
        <a:lstStyle/>
        <a:p>
          <a:endParaRPr lang="en-US"/>
        </a:p>
      </dgm:t>
    </dgm:pt>
    <dgm:pt modelId="{FC0F6B74-5FAE-4B3B-8DC1-B489941A9C05}" type="sibTrans" cxnId="{15B24EAC-FF82-4DE5-BAD2-1A97D9222E85}">
      <dgm:prSet/>
      <dgm:spPr/>
      <dgm:t>
        <a:bodyPr/>
        <a:lstStyle/>
        <a:p>
          <a:endParaRPr lang="en-US"/>
        </a:p>
      </dgm:t>
    </dgm:pt>
    <dgm:pt modelId="{24821684-22EA-4758-818E-257FE1F576F5}" type="pres">
      <dgm:prSet presAssocID="{6650BD47-839E-4ED5-8C6D-B7E26F1D7C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0D263B-2ED1-4B08-8CD5-E40C8E72B79C}" type="pres">
      <dgm:prSet presAssocID="{F7DB15D0-DBF0-465B-953E-7AC468123680}" presName="vertOne" presStyleCnt="0"/>
      <dgm:spPr/>
    </dgm:pt>
    <dgm:pt modelId="{F70969F0-681E-4749-BFC3-9482E55FCF95}" type="pres">
      <dgm:prSet presAssocID="{F7DB15D0-DBF0-465B-953E-7AC468123680}" presName="txOne" presStyleLbl="node0" presStyleIdx="0" presStyleCnt="2">
        <dgm:presLayoutVars>
          <dgm:chPref val="3"/>
        </dgm:presLayoutVars>
      </dgm:prSet>
      <dgm:spPr/>
    </dgm:pt>
    <dgm:pt modelId="{5C271141-0677-4ECE-B98B-7F62D765CCA4}" type="pres">
      <dgm:prSet presAssocID="{F7DB15D0-DBF0-465B-953E-7AC468123680}" presName="horzOne" presStyleCnt="0"/>
      <dgm:spPr/>
    </dgm:pt>
    <dgm:pt modelId="{F3DF84A9-A56D-448F-8594-9C5A3389CB72}" type="pres">
      <dgm:prSet presAssocID="{FC0F6B74-5FAE-4B3B-8DC1-B489941A9C05}" presName="sibSpaceOne" presStyleCnt="0"/>
      <dgm:spPr/>
    </dgm:pt>
    <dgm:pt modelId="{906A6AA5-9F75-496F-B5F4-829F2B4E24DD}" type="pres">
      <dgm:prSet presAssocID="{0ED2857B-9A49-4C01-A334-6FEE0ACD25A3}" presName="vertOne" presStyleCnt="0"/>
      <dgm:spPr/>
    </dgm:pt>
    <dgm:pt modelId="{7FD32625-D1B2-4CA3-85F1-DC1868BE7B32}" type="pres">
      <dgm:prSet presAssocID="{0ED2857B-9A49-4C01-A334-6FEE0ACD25A3}" presName="txOne" presStyleLbl="node0" presStyleIdx="1" presStyleCnt="2">
        <dgm:presLayoutVars>
          <dgm:chPref val="3"/>
        </dgm:presLayoutVars>
      </dgm:prSet>
      <dgm:spPr/>
    </dgm:pt>
    <dgm:pt modelId="{7D6CF829-346B-425D-ABE7-8FAF0E0D0FD5}" type="pres">
      <dgm:prSet presAssocID="{0ED2857B-9A49-4C01-A334-6FEE0ACD25A3}" presName="horzOne" presStyleCnt="0"/>
      <dgm:spPr/>
    </dgm:pt>
  </dgm:ptLst>
  <dgm:cxnLst>
    <dgm:cxn modelId="{AD657BF4-05D8-411A-B6ED-7F02064310F3}" srcId="{6650BD47-839E-4ED5-8C6D-B7E26F1D7CB1}" destId="{0ED2857B-9A49-4C01-A334-6FEE0ACD25A3}" srcOrd="1" destOrd="0" parTransId="{5AAB10AD-99BA-4C37-B626-CB856649A9C3}" sibTransId="{93623C1D-E915-45AD-B962-CF8E646A3B86}"/>
    <dgm:cxn modelId="{1D08F608-F32B-499A-A710-B32A7F98E160}" type="presOf" srcId="{F7DB15D0-DBF0-465B-953E-7AC468123680}" destId="{F70969F0-681E-4749-BFC3-9482E55FCF95}" srcOrd="0" destOrd="0" presId="urn:microsoft.com/office/officeart/2005/8/layout/hierarchy4"/>
    <dgm:cxn modelId="{44624ACC-D948-495D-953B-60FF2DBD5DD3}" type="presOf" srcId="{0ED2857B-9A49-4C01-A334-6FEE0ACD25A3}" destId="{7FD32625-D1B2-4CA3-85F1-DC1868BE7B32}" srcOrd="0" destOrd="0" presId="urn:microsoft.com/office/officeart/2005/8/layout/hierarchy4"/>
    <dgm:cxn modelId="{7A45176B-0DD4-49F5-99E5-3DC4B89EC375}" type="presOf" srcId="{6650BD47-839E-4ED5-8C6D-B7E26F1D7CB1}" destId="{24821684-22EA-4758-818E-257FE1F576F5}" srcOrd="0" destOrd="0" presId="urn:microsoft.com/office/officeart/2005/8/layout/hierarchy4"/>
    <dgm:cxn modelId="{15B24EAC-FF82-4DE5-BAD2-1A97D9222E85}" srcId="{6650BD47-839E-4ED5-8C6D-B7E26F1D7CB1}" destId="{F7DB15D0-DBF0-465B-953E-7AC468123680}" srcOrd="0" destOrd="0" parTransId="{8E72DA90-D1C2-4B9F-A855-30C292062DAC}" sibTransId="{FC0F6B74-5FAE-4B3B-8DC1-B489941A9C05}"/>
    <dgm:cxn modelId="{7E9D4550-FF6F-48B8-B695-7E51F3F354DB}" type="presParOf" srcId="{24821684-22EA-4758-818E-257FE1F576F5}" destId="{F30D263B-2ED1-4B08-8CD5-E40C8E72B79C}" srcOrd="0" destOrd="0" presId="urn:microsoft.com/office/officeart/2005/8/layout/hierarchy4"/>
    <dgm:cxn modelId="{0B562528-F755-4E93-913B-650113A475B7}" type="presParOf" srcId="{F30D263B-2ED1-4B08-8CD5-E40C8E72B79C}" destId="{F70969F0-681E-4749-BFC3-9482E55FCF95}" srcOrd="0" destOrd="0" presId="urn:microsoft.com/office/officeart/2005/8/layout/hierarchy4"/>
    <dgm:cxn modelId="{44D23158-41C4-4DD7-8738-D3253A928FE6}" type="presParOf" srcId="{F30D263B-2ED1-4B08-8CD5-E40C8E72B79C}" destId="{5C271141-0677-4ECE-B98B-7F62D765CCA4}" srcOrd="1" destOrd="0" presId="urn:microsoft.com/office/officeart/2005/8/layout/hierarchy4"/>
    <dgm:cxn modelId="{EC5718D0-1E14-4F26-9FBE-6986E786098B}" type="presParOf" srcId="{24821684-22EA-4758-818E-257FE1F576F5}" destId="{F3DF84A9-A56D-448F-8594-9C5A3389CB72}" srcOrd="1" destOrd="0" presId="urn:microsoft.com/office/officeart/2005/8/layout/hierarchy4"/>
    <dgm:cxn modelId="{19A5FFAD-79AA-4AA6-9A5B-AB2B73E56173}" type="presParOf" srcId="{24821684-22EA-4758-818E-257FE1F576F5}" destId="{906A6AA5-9F75-496F-B5F4-829F2B4E24DD}" srcOrd="2" destOrd="0" presId="urn:microsoft.com/office/officeart/2005/8/layout/hierarchy4"/>
    <dgm:cxn modelId="{691BE8B3-9335-4284-9513-88C36EFFDDAF}" type="presParOf" srcId="{906A6AA5-9F75-496F-B5F4-829F2B4E24DD}" destId="{7FD32625-D1B2-4CA3-85F1-DC1868BE7B32}" srcOrd="0" destOrd="0" presId="urn:microsoft.com/office/officeart/2005/8/layout/hierarchy4"/>
    <dgm:cxn modelId="{2EC49D25-73DD-42E6-8A22-3010BE4A23EF}" type="presParOf" srcId="{906A6AA5-9F75-496F-B5F4-829F2B4E24DD}" destId="{7D6CF829-346B-425D-ABE7-8FAF0E0D0FD5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DC22FD-62D6-4AE5-BCDB-118C3654DD75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478FF0-71A5-4D3A-B44C-AE48955AC1BB}">
      <dgm:prSet phldrT="[Text]"/>
      <dgm:spPr/>
      <dgm:t>
        <a:bodyPr/>
        <a:lstStyle/>
        <a:p>
          <a:r>
            <a:rPr lang="en-US" dirty="0" smtClean="0"/>
            <a:t>Abad </a:t>
          </a:r>
          <a:r>
            <a:rPr lang="en-US" dirty="0" err="1" smtClean="0"/>
            <a:t>ke</a:t>
          </a:r>
          <a:r>
            <a:rPr lang="en-US" dirty="0" smtClean="0"/>
            <a:t>-3 </a:t>
          </a:r>
          <a:endParaRPr lang="en-US" dirty="0"/>
        </a:p>
      </dgm:t>
    </dgm:pt>
    <dgm:pt modelId="{0578C8D4-6EEA-488B-9DE0-343D6D7C9439}" type="parTrans" cxnId="{14189BE9-9F2A-448B-89F4-11EF7AAEF87F}">
      <dgm:prSet/>
      <dgm:spPr/>
      <dgm:t>
        <a:bodyPr/>
        <a:lstStyle/>
        <a:p>
          <a:endParaRPr lang="en-US"/>
        </a:p>
      </dgm:t>
    </dgm:pt>
    <dgm:pt modelId="{6EF57C29-1476-47F0-8B4A-3FCDE332D75D}" type="sibTrans" cxnId="{14189BE9-9F2A-448B-89F4-11EF7AAEF87F}">
      <dgm:prSet/>
      <dgm:spPr/>
      <dgm:t>
        <a:bodyPr/>
        <a:lstStyle/>
        <a:p>
          <a:endParaRPr lang="en-US"/>
        </a:p>
      </dgm:t>
    </dgm:pt>
    <dgm:pt modelId="{039AB2DA-DD73-4398-A622-99B048FA350C}">
      <dgm:prSet phldrT="[Text]"/>
      <dgm:spPr/>
      <dgm:t>
        <a:bodyPr/>
        <a:lstStyle/>
        <a:p>
          <a:r>
            <a:rPr lang="en-US" dirty="0" err="1" smtClean="0"/>
            <a:t>Banyak</a:t>
          </a:r>
          <a:r>
            <a:rPr lang="en-US" dirty="0" smtClean="0"/>
            <a:t> </a:t>
          </a:r>
          <a:r>
            <a:rPr lang="en-US" dirty="0" err="1" smtClean="0"/>
            <a:t>pendeta</a:t>
          </a:r>
          <a:r>
            <a:rPr lang="en-US" dirty="0" smtClean="0"/>
            <a:t> </a:t>
          </a:r>
          <a:r>
            <a:rPr lang="en-US" dirty="0" err="1" smtClean="0"/>
            <a:t>Budha</a:t>
          </a:r>
          <a:r>
            <a:rPr lang="en-US" dirty="0" smtClean="0"/>
            <a:t> yang </a:t>
          </a:r>
          <a:r>
            <a:rPr lang="en-US" dirty="0" err="1" smtClean="0"/>
            <a:t>mengujungi</a:t>
          </a:r>
          <a:r>
            <a:rPr lang="en-US" dirty="0" smtClean="0"/>
            <a:t> Loyang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Changan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Cina</a:t>
          </a:r>
          <a:r>
            <a:rPr lang="en-US" dirty="0" smtClean="0"/>
            <a:t>.</a:t>
          </a:r>
          <a:endParaRPr lang="en-US" dirty="0"/>
        </a:p>
      </dgm:t>
    </dgm:pt>
    <dgm:pt modelId="{CB6852A6-6BCF-4C24-B4FB-5D4E79D69334}" type="parTrans" cxnId="{614B13A2-FC55-458D-A6C4-EAFC231D3FED}">
      <dgm:prSet/>
      <dgm:spPr/>
      <dgm:t>
        <a:bodyPr/>
        <a:lstStyle/>
        <a:p>
          <a:endParaRPr lang="en-US"/>
        </a:p>
      </dgm:t>
    </dgm:pt>
    <dgm:pt modelId="{51ABBC10-21B4-4774-BF3A-62340782CFAD}" type="sibTrans" cxnId="{614B13A2-FC55-458D-A6C4-EAFC231D3FED}">
      <dgm:prSet/>
      <dgm:spPr/>
      <dgm:t>
        <a:bodyPr/>
        <a:lstStyle/>
        <a:p>
          <a:endParaRPr lang="en-US"/>
        </a:p>
      </dgm:t>
    </dgm:pt>
    <dgm:pt modelId="{CC34AE21-64EC-4025-A787-1D18DB33B4EF}">
      <dgm:prSet phldrT="[Text]"/>
      <dgm:spPr/>
      <dgm:t>
        <a:bodyPr/>
        <a:lstStyle/>
        <a:p>
          <a:r>
            <a:rPr lang="en-US" dirty="0" smtClean="0"/>
            <a:t>Abad </a:t>
          </a:r>
          <a:r>
            <a:rPr lang="en-US" dirty="0" err="1" smtClean="0"/>
            <a:t>ke</a:t>
          </a:r>
          <a:r>
            <a:rPr lang="en-US" dirty="0" smtClean="0"/>
            <a:t>-4</a:t>
          </a:r>
          <a:endParaRPr lang="en-US" dirty="0"/>
        </a:p>
      </dgm:t>
    </dgm:pt>
    <dgm:pt modelId="{2891ECDD-5504-4B68-8DEB-9EB4AD76723D}" type="parTrans" cxnId="{7B6E7B16-EAEE-4863-A3A0-FAC1F51614D5}">
      <dgm:prSet/>
      <dgm:spPr/>
      <dgm:t>
        <a:bodyPr/>
        <a:lstStyle/>
        <a:p>
          <a:endParaRPr lang="en-US"/>
        </a:p>
      </dgm:t>
    </dgm:pt>
    <dgm:pt modelId="{69C723E8-1CC6-4CE4-B7A8-FC5E25A4FB0E}" type="sibTrans" cxnId="{7B6E7B16-EAEE-4863-A3A0-FAC1F51614D5}">
      <dgm:prSet/>
      <dgm:spPr/>
      <dgm:t>
        <a:bodyPr/>
        <a:lstStyle/>
        <a:p>
          <a:endParaRPr lang="en-US"/>
        </a:p>
      </dgm:t>
    </dgm:pt>
    <dgm:pt modelId="{6A658A97-C9BA-4034-B017-F9AA8B8AFCF8}">
      <dgm:prSet phldrT="[Text]"/>
      <dgm:spPr/>
      <dgm:t>
        <a:bodyPr/>
        <a:lstStyle/>
        <a:p>
          <a:r>
            <a:rPr lang="en-US" dirty="0" err="1" smtClean="0"/>
            <a:t>Semakin</a:t>
          </a:r>
          <a:r>
            <a:rPr lang="en-US" dirty="0" smtClean="0"/>
            <a:t> </a:t>
          </a:r>
          <a:r>
            <a:rPr lang="en-US" dirty="0" err="1" smtClean="0"/>
            <a:t>banyak</a:t>
          </a:r>
          <a:r>
            <a:rPr lang="en-US" dirty="0" smtClean="0"/>
            <a:t> </a:t>
          </a:r>
          <a:r>
            <a:rPr lang="en-US" dirty="0" err="1" smtClean="0"/>
            <a:t>rahib</a:t>
          </a:r>
          <a:r>
            <a:rPr lang="en-US" dirty="0" smtClean="0"/>
            <a:t> </a:t>
          </a:r>
          <a:r>
            <a:rPr lang="en-US" dirty="0" err="1" smtClean="0"/>
            <a:t>Budha</a:t>
          </a:r>
          <a:r>
            <a:rPr lang="en-US" dirty="0" smtClean="0"/>
            <a:t> yang </a:t>
          </a:r>
          <a:r>
            <a:rPr lang="en-US" dirty="0" err="1" smtClean="0"/>
            <a:t>mengadakan</a:t>
          </a:r>
          <a:r>
            <a:rPr lang="en-US" dirty="0" smtClean="0"/>
            <a:t> </a:t>
          </a:r>
          <a:r>
            <a:rPr lang="en-US" dirty="0" err="1" smtClean="0"/>
            <a:t>perjalanan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India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Cina</a:t>
          </a:r>
          <a:endParaRPr lang="en-US" dirty="0"/>
        </a:p>
      </dgm:t>
    </dgm:pt>
    <dgm:pt modelId="{AB780265-1347-43BB-8980-0C0CC7AF48CD}" type="parTrans" cxnId="{D522DFE0-4146-4A0E-B3EE-2ED3C4D8FCEB}">
      <dgm:prSet/>
      <dgm:spPr/>
      <dgm:t>
        <a:bodyPr/>
        <a:lstStyle/>
        <a:p>
          <a:endParaRPr lang="en-US"/>
        </a:p>
      </dgm:t>
    </dgm:pt>
    <dgm:pt modelId="{2783AC6B-AB69-4661-A265-ACD542ECEDF8}" type="sibTrans" cxnId="{D522DFE0-4146-4A0E-B3EE-2ED3C4D8FCEB}">
      <dgm:prSet/>
      <dgm:spPr/>
      <dgm:t>
        <a:bodyPr/>
        <a:lstStyle/>
        <a:p>
          <a:endParaRPr lang="en-US"/>
        </a:p>
      </dgm:t>
    </dgm:pt>
    <dgm:pt modelId="{F9A1C3F2-6AFD-4A6D-AA23-CA882A1B6621}" type="pres">
      <dgm:prSet presAssocID="{87DC22FD-62D6-4AE5-BCDB-118C3654DD7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20F243-509F-4745-BF56-2B863DB76266}" type="pres">
      <dgm:prSet presAssocID="{B3478FF0-71A5-4D3A-B44C-AE48955AC1BB}" presName="linNode" presStyleCnt="0"/>
      <dgm:spPr/>
    </dgm:pt>
    <dgm:pt modelId="{E237052A-5647-4B2B-BDEF-7DD1B99E045A}" type="pres">
      <dgm:prSet presAssocID="{B3478FF0-71A5-4D3A-B44C-AE48955AC1B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284C1-BDE8-4B2F-B300-FC1CA056E1EE}" type="pres">
      <dgm:prSet presAssocID="{B3478FF0-71A5-4D3A-B44C-AE48955AC1B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8DBC2-10F4-45B8-8456-9E8E38992B5B}" type="pres">
      <dgm:prSet presAssocID="{6EF57C29-1476-47F0-8B4A-3FCDE332D75D}" presName="spacing" presStyleCnt="0"/>
      <dgm:spPr/>
    </dgm:pt>
    <dgm:pt modelId="{A1A334B1-D55A-46D9-BC98-FA86972CC820}" type="pres">
      <dgm:prSet presAssocID="{CC34AE21-64EC-4025-A787-1D18DB33B4EF}" presName="linNode" presStyleCnt="0"/>
      <dgm:spPr/>
    </dgm:pt>
    <dgm:pt modelId="{CEE36DA5-59C9-4886-BE16-6907E7585DC5}" type="pres">
      <dgm:prSet presAssocID="{CC34AE21-64EC-4025-A787-1D18DB33B4E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3DFB4-599D-43BD-8224-596B19384348}" type="pres">
      <dgm:prSet presAssocID="{CC34AE21-64EC-4025-A787-1D18DB33B4E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1F719F-553B-48FC-9F52-64E5D0754405}" type="presOf" srcId="{CC34AE21-64EC-4025-A787-1D18DB33B4EF}" destId="{CEE36DA5-59C9-4886-BE16-6907E7585DC5}" srcOrd="0" destOrd="0" presId="urn:microsoft.com/office/officeart/2005/8/layout/vList6"/>
    <dgm:cxn modelId="{D8A62DDE-BD40-40E6-B8A3-6314C04EE1EF}" type="presOf" srcId="{039AB2DA-DD73-4398-A622-99B048FA350C}" destId="{5B6284C1-BDE8-4B2F-B300-FC1CA056E1EE}" srcOrd="0" destOrd="0" presId="urn:microsoft.com/office/officeart/2005/8/layout/vList6"/>
    <dgm:cxn modelId="{D522DFE0-4146-4A0E-B3EE-2ED3C4D8FCEB}" srcId="{CC34AE21-64EC-4025-A787-1D18DB33B4EF}" destId="{6A658A97-C9BA-4034-B017-F9AA8B8AFCF8}" srcOrd="0" destOrd="0" parTransId="{AB780265-1347-43BB-8980-0C0CC7AF48CD}" sibTransId="{2783AC6B-AB69-4661-A265-ACD542ECEDF8}"/>
    <dgm:cxn modelId="{14189BE9-9F2A-448B-89F4-11EF7AAEF87F}" srcId="{87DC22FD-62D6-4AE5-BCDB-118C3654DD75}" destId="{B3478FF0-71A5-4D3A-B44C-AE48955AC1BB}" srcOrd="0" destOrd="0" parTransId="{0578C8D4-6EEA-488B-9DE0-343D6D7C9439}" sibTransId="{6EF57C29-1476-47F0-8B4A-3FCDE332D75D}"/>
    <dgm:cxn modelId="{DABBF3AC-6124-4D79-BB08-F579F4E7227F}" type="presOf" srcId="{87DC22FD-62D6-4AE5-BCDB-118C3654DD75}" destId="{F9A1C3F2-6AFD-4A6D-AA23-CA882A1B6621}" srcOrd="0" destOrd="0" presId="urn:microsoft.com/office/officeart/2005/8/layout/vList6"/>
    <dgm:cxn modelId="{7B6E7B16-EAEE-4863-A3A0-FAC1F51614D5}" srcId="{87DC22FD-62D6-4AE5-BCDB-118C3654DD75}" destId="{CC34AE21-64EC-4025-A787-1D18DB33B4EF}" srcOrd="1" destOrd="0" parTransId="{2891ECDD-5504-4B68-8DEB-9EB4AD76723D}" sibTransId="{69C723E8-1CC6-4CE4-B7A8-FC5E25A4FB0E}"/>
    <dgm:cxn modelId="{614B13A2-FC55-458D-A6C4-EAFC231D3FED}" srcId="{B3478FF0-71A5-4D3A-B44C-AE48955AC1BB}" destId="{039AB2DA-DD73-4398-A622-99B048FA350C}" srcOrd="0" destOrd="0" parTransId="{CB6852A6-6BCF-4C24-B4FB-5D4E79D69334}" sibTransId="{51ABBC10-21B4-4774-BF3A-62340782CFAD}"/>
    <dgm:cxn modelId="{7E886AB6-C3DD-461F-A9A0-49F426DF9269}" type="presOf" srcId="{B3478FF0-71A5-4D3A-B44C-AE48955AC1BB}" destId="{E237052A-5647-4B2B-BDEF-7DD1B99E045A}" srcOrd="0" destOrd="0" presId="urn:microsoft.com/office/officeart/2005/8/layout/vList6"/>
    <dgm:cxn modelId="{63952499-D76A-43A8-9195-6A2275C042AE}" type="presOf" srcId="{6A658A97-C9BA-4034-B017-F9AA8B8AFCF8}" destId="{0863DFB4-599D-43BD-8224-596B19384348}" srcOrd="0" destOrd="0" presId="urn:microsoft.com/office/officeart/2005/8/layout/vList6"/>
    <dgm:cxn modelId="{9F3FBE59-EF39-498B-AFB3-134F414630AC}" type="presParOf" srcId="{F9A1C3F2-6AFD-4A6D-AA23-CA882A1B6621}" destId="{6020F243-509F-4745-BF56-2B863DB76266}" srcOrd="0" destOrd="0" presId="urn:microsoft.com/office/officeart/2005/8/layout/vList6"/>
    <dgm:cxn modelId="{3D5DB8D7-5AAE-4537-A679-1428E5A114C2}" type="presParOf" srcId="{6020F243-509F-4745-BF56-2B863DB76266}" destId="{E237052A-5647-4B2B-BDEF-7DD1B99E045A}" srcOrd="0" destOrd="0" presId="urn:microsoft.com/office/officeart/2005/8/layout/vList6"/>
    <dgm:cxn modelId="{503D5542-275E-4239-87D3-392945125306}" type="presParOf" srcId="{6020F243-509F-4745-BF56-2B863DB76266}" destId="{5B6284C1-BDE8-4B2F-B300-FC1CA056E1EE}" srcOrd="1" destOrd="0" presId="urn:microsoft.com/office/officeart/2005/8/layout/vList6"/>
    <dgm:cxn modelId="{F50F3E96-C871-4BD4-B246-E921838D5C96}" type="presParOf" srcId="{F9A1C3F2-6AFD-4A6D-AA23-CA882A1B6621}" destId="{7828DBC2-10F4-45B8-8456-9E8E38992B5B}" srcOrd="1" destOrd="0" presId="urn:microsoft.com/office/officeart/2005/8/layout/vList6"/>
    <dgm:cxn modelId="{4937A60C-50B3-4BDF-8BE7-ECA5A1343056}" type="presParOf" srcId="{F9A1C3F2-6AFD-4A6D-AA23-CA882A1B6621}" destId="{A1A334B1-D55A-46D9-BC98-FA86972CC820}" srcOrd="2" destOrd="0" presId="urn:microsoft.com/office/officeart/2005/8/layout/vList6"/>
    <dgm:cxn modelId="{9DBFDD1B-9466-4426-A9F2-2BB7F3474BE7}" type="presParOf" srcId="{A1A334B1-D55A-46D9-BC98-FA86972CC820}" destId="{CEE36DA5-59C9-4886-BE16-6907E7585DC5}" srcOrd="0" destOrd="0" presId="urn:microsoft.com/office/officeart/2005/8/layout/vList6"/>
    <dgm:cxn modelId="{1F5FED78-D9A6-42AF-AB3D-5B9799B40906}" type="presParOf" srcId="{A1A334B1-D55A-46D9-BC98-FA86972CC820}" destId="{0863DFB4-599D-43BD-8224-596B19384348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8D8E77-9042-47EB-B18E-596B8C2910F7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64339F34-FFF2-47FF-8957-FE5D0B9D9E66}">
      <dgm:prSet phldrT="[Text]"/>
      <dgm:spPr/>
      <dgm:t>
        <a:bodyPr/>
        <a:lstStyle/>
        <a:p>
          <a:r>
            <a:rPr lang="en-US" dirty="0" smtClean="0"/>
            <a:t>Loyang</a:t>
          </a:r>
          <a:endParaRPr lang="en-US" dirty="0"/>
        </a:p>
      </dgm:t>
    </dgm:pt>
    <dgm:pt modelId="{86561A79-104E-4EA5-8254-7BACD4D740C2}" type="parTrans" cxnId="{0B43DD35-9A29-4917-8299-FC65E6BB9976}">
      <dgm:prSet/>
      <dgm:spPr/>
      <dgm:t>
        <a:bodyPr/>
        <a:lstStyle/>
        <a:p>
          <a:endParaRPr lang="en-US"/>
        </a:p>
      </dgm:t>
    </dgm:pt>
    <dgm:pt modelId="{3764ADEF-CF5F-4E32-B887-13FDFD9E3122}" type="sibTrans" cxnId="{0B43DD35-9A29-4917-8299-FC65E6BB9976}">
      <dgm:prSet/>
      <dgm:spPr/>
      <dgm:t>
        <a:bodyPr/>
        <a:lstStyle/>
        <a:p>
          <a:endParaRPr lang="en-US"/>
        </a:p>
      </dgm:t>
    </dgm:pt>
    <dgm:pt modelId="{C58381BC-26D7-4E1D-A44E-76FF823CBC24}">
      <dgm:prSet phldrT="[Text]"/>
      <dgm:spPr/>
      <dgm:t>
        <a:bodyPr/>
        <a:lstStyle/>
        <a:p>
          <a:r>
            <a:rPr lang="en-US" dirty="0" err="1" smtClean="0"/>
            <a:t>Ghandara</a:t>
          </a:r>
          <a:endParaRPr lang="en-US" dirty="0"/>
        </a:p>
      </dgm:t>
    </dgm:pt>
    <dgm:pt modelId="{FBE6807B-69D6-488A-A1FB-DD6769457488}" type="parTrans" cxnId="{6EBFE5EE-1ED2-4A28-946D-69B3BD4F5B62}">
      <dgm:prSet/>
      <dgm:spPr/>
      <dgm:t>
        <a:bodyPr/>
        <a:lstStyle/>
        <a:p>
          <a:endParaRPr lang="en-US"/>
        </a:p>
      </dgm:t>
    </dgm:pt>
    <dgm:pt modelId="{952BE3E0-4CB2-424C-BB97-EEEEA9EE7E8A}" type="sibTrans" cxnId="{6EBFE5EE-1ED2-4A28-946D-69B3BD4F5B62}">
      <dgm:prSet/>
      <dgm:spPr/>
      <dgm:t>
        <a:bodyPr/>
        <a:lstStyle/>
        <a:p>
          <a:endParaRPr lang="en-US"/>
        </a:p>
      </dgm:t>
    </dgm:pt>
    <dgm:pt modelId="{52BD2892-A45F-46A0-852F-B590F1840485}">
      <dgm:prSet/>
      <dgm:spPr/>
      <dgm:t>
        <a:bodyPr/>
        <a:lstStyle/>
        <a:p>
          <a:r>
            <a:rPr lang="en-US" smtClean="0"/>
            <a:t>Persia</a:t>
          </a:r>
          <a:endParaRPr lang="en-US"/>
        </a:p>
      </dgm:t>
    </dgm:pt>
    <dgm:pt modelId="{D7B10C59-09D3-4E4B-85DA-709C095DD7C4}" type="parTrans" cxnId="{42F8969F-F435-4F93-91AB-80194E0E16CE}">
      <dgm:prSet/>
      <dgm:spPr/>
      <dgm:t>
        <a:bodyPr/>
        <a:lstStyle/>
        <a:p>
          <a:endParaRPr lang="en-US"/>
        </a:p>
      </dgm:t>
    </dgm:pt>
    <dgm:pt modelId="{9EAFC6E2-C85F-4399-B6FA-0D9706CDF2ED}" type="sibTrans" cxnId="{42F8969F-F435-4F93-91AB-80194E0E16CE}">
      <dgm:prSet/>
      <dgm:spPr/>
      <dgm:t>
        <a:bodyPr/>
        <a:lstStyle/>
        <a:p>
          <a:endParaRPr lang="en-US"/>
        </a:p>
      </dgm:t>
    </dgm:pt>
    <dgm:pt modelId="{2567CFB6-DF6A-47E5-8E5B-7C075C461A7B}">
      <dgm:prSet/>
      <dgm:spPr/>
      <dgm:t>
        <a:bodyPr/>
        <a:lstStyle/>
        <a:p>
          <a:r>
            <a:rPr lang="en-US" smtClean="0"/>
            <a:t>Byzantium</a:t>
          </a:r>
          <a:endParaRPr lang="en-US"/>
        </a:p>
      </dgm:t>
    </dgm:pt>
    <dgm:pt modelId="{7D74CA99-4529-45C2-9DD7-172A36333A16}" type="parTrans" cxnId="{E0BE8B7F-91AC-447E-A95E-4C91C2742DE8}">
      <dgm:prSet/>
      <dgm:spPr/>
      <dgm:t>
        <a:bodyPr/>
        <a:lstStyle/>
        <a:p>
          <a:endParaRPr lang="en-US"/>
        </a:p>
      </dgm:t>
    </dgm:pt>
    <dgm:pt modelId="{BDF9C0C3-0EC4-4B63-A331-6E721AB4EFBC}" type="sibTrans" cxnId="{E0BE8B7F-91AC-447E-A95E-4C91C2742DE8}">
      <dgm:prSet/>
      <dgm:spPr/>
      <dgm:t>
        <a:bodyPr/>
        <a:lstStyle/>
        <a:p>
          <a:endParaRPr lang="en-US"/>
        </a:p>
      </dgm:t>
    </dgm:pt>
    <dgm:pt modelId="{1E64EFC2-96F6-4175-BD78-1BA5776D9D15}">
      <dgm:prSet/>
      <dgm:spPr/>
      <dgm:t>
        <a:bodyPr/>
        <a:lstStyle/>
        <a:p>
          <a:r>
            <a:rPr lang="en-US" smtClean="0"/>
            <a:t>Chang’an</a:t>
          </a:r>
          <a:endParaRPr lang="en-US"/>
        </a:p>
      </dgm:t>
    </dgm:pt>
    <dgm:pt modelId="{127BBC3D-9652-451D-85FC-A2917B01A6B3}" type="parTrans" cxnId="{C932BE64-4B7F-41DE-9646-58983175B957}">
      <dgm:prSet/>
      <dgm:spPr/>
      <dgm:t>
        <a:bodyPr/>
        <a:lstStyle/>
        <a:p>
          <a:endParaRPr lang="en-US"/>
        </a:p>
      </dgm:t>
    </dgm:pt>
    <dgm:pt modelId="{0FB6F330-0107-42A8-A293-747E73F2EEA2}" type="sibTrans" cxnId="{C932BE64-4B7F-41DE-9646-58983175B957}">
      <dgm:prSet/>
      <dgm:spPr/>
      <dgm:t>
        <a:bodyPr/>
        <a:lstStyle/>
        <a:p>
          <a:endParaRPr lang="en-US"/>
        </a:p>
      </dgm:t>
    </dgm:pt>
    <dgm:pt modelId="{8BC6E394-E7EB-4762-938A-B983829777F1}">
      <dgm:prSet/>
      <dgm:spPr/>
      <dgm:t>
        <a:bodyPr/>
        <a:lstStyle/>
        <a:p>
          <a:r>
            <a:rPr lang="en-US" smtClean="0"/>
            <a:t>Korea</a:t>
          </a:r>
          <a:endParaRPr lang="en-US"/>
        </a:p>
      </dgm:t>
    </dgm:pt>
    <dgm:pt modelId="{53213BA8-A90D-4200-9734-C2D1F2004440}" type="parTrans" cxnId="{56EC863F-DED8-4437-9E08-3BBB6AF2D226}">
      <dgm:prSet/>
      <dgm:spPr/>
      <dgm:t>
        <a:bodyPr/>
        <a:lstStyle/>
        <a:p>
          <a:endParaRPr lang="en-US"/>
        </a:p>
      </dgm:t>
    </dgm:pt>
    <dgm:pt modelId="{1A65726F-5F95-4E9D-84DB-B18596CDD2AD}" type="sibTrans" cxnId="{56EC863F-DED8-4437-9E08-3BBB6AF2D226}">
      <dgm:prSet/>
      <dgm:spPr/>
      <dgm:t>
        <a:bodyPr/>
        <a:lstStyle/>
        <a:p>
          <a:endParaRPr lang="en-US"/>
        </a:p>
      </dgm:t>
    </dgm:pt>
    <dgm:pt modelId="{91D27689-E05D-4A3C-A549-51F0FA6A82E2}">
      <dgm:prSet/>
      <dgm:spPr/>
      <dgm:t>
        <a:bodyPr/>
        <a:lstStyle/>
        <a:p>
          <a:r>
            <a:rPr lang="en-US" smtClean="0"/>
            <a:t>Jepang</a:t>
          </a:r>
          <a:endParaRPr lang="en-US"/>
        </a:p>
      </dgm:t>
    </dgm:pt>
    <dgm:pt modelId="{7D969BA5-0B42-4043-A0A0-58DA8222FA11}" type="parTrans" cxnId="{79643AD0-4E2E-4007-951D-D346EA5A1B58}">
      <dgm:prSet/>
      <dgm:spPr/>
      <dgm:t>
        <a:bodyPr/>
        <a:lstStyle/>
        <a:p>
          <a:endParaRPr lang="en-US"/>
        </a:p>
      </dgm:t>
    </dgm:pt>
    <dgm:pt modelId="{4C3DDF12-A453-4F84-9674-E7AEB1679403}" type="sibTrans" cxnId="{79643AD0-4E2E-4007-951D-D346EA5A1B58}">
      <dgm:prSet/>
      <dgm:spPr/>
      <dgm:t>
        <a:bodyPr/>
        <a:lstStyle/>
        <a:p>
          <a:endParaRPr lang="en-US"/>
        </a:p>
      </dgm:t>
    </dgm:pt>
    <dgm:pt modelId="{29990331-B9FA-4C04-AA99-9F7AE58F74DA}" type="pres">
      <dgm:prSet presAssocID="{FA8D8E77-9042-47EB-B18E-596B8C2910F7}" presName="compositeShape" presStyleCnt="0">
        <dgm:presLayoutVars>
          <dgm:dir/>
          <dgm:resizeHandles/>
        </dgm:presLayoutVars>
      </dgm:prSet>
      <dgm:spPr/>
    </dgm:pt>
    <dgm:pt modelId="{3FAA642A-6A05-4CC3-9D75-75307CA8B598}" type="pres">
      <dgm:prSet presAssocID="{FA8D8E77-9042-47EB-B18E-596B8C2910F7}" presName="pyramid" presStyleLbl="node1" presStyleIdx="0" presStyleCnt="1"/>
      <dgm:spPr/>
    </dgm:pt>
    <dgm:pt modelId="{949DCFDA-EDBC-488F-AA78-3535C1C04433}" type="pres">
      <dgm:prSet presAssocID="{FA8D8E77-9042-47EB-B18E-596B8C2910F7}" presName="theList" presStyleCnt="0"/>
      <dgm:spPr/>
    </dgm:pt>
    <dgm:pt modelId="{56AEBA54-D06B-463F-8DA5-0B0A85947E6B}" type="pres">
      <dgm:prSet presAssocID="{91D27689-E05D-4A3C-A549-51F0FA6A82E2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5FE28-7366-46A9-AD1A-A8D7ADBC5928}" type="pres">
      <dgm:prSet presAssocID="{91D27689-E05D-4A3C-A549-51F0FA6A82E2}" presName="aSpace" presStyleCnt="0"/>
      <dgm:spPr/>
    </dgm:pt>
    <dgm:pt modelId="{A2D19915-5420-4FB2-9048-D36E1ACC9AD2}" type="pres">
      <dgm:prSet presAssocID="{8BC6E394-E7EB-4762-938A-B983829777F1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8C4FC-0D8B-4E4C-8E19-7DB71B221157}" type="pres">
      <dgm:prSet presAssocID="{8BC6E394-E7EB-4762-938A-B983829777F1}" presName="aSpace" presStyleCnt="0"/>
      <dgm:spPr/>
    </dgm:pt>
    <dgm:pt modelId="{248A995B-1AE4-4A4E-9CB9-61BFFED29141}" type="pres">
      <dgm:prSet presAssocID="{1E64EFC2-96F6-4175-BD78-1BA5776D9D15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22EF9-C30A-456F-97BC-1FA686FC522A}" type="pres">
      <dgm:prSet presAssocID="{1E64EFC2-96F6-4175-BD78-1BA5776D9D15}" presName="aSpace" presStyleCnt="0"/>
      <dgm:spPr/>
    </dgm:pt>
    <dgm:pt modelId="{B5A6D99A-FDD9-4922-820E-F0B85253A803}" type="pres">
      <dgm:prSet presAssocID="{64339F34-FFF2-47FF-8957-FE5D0B9D9E66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646BF-7B72-493B-94D7-A35F03C54914}" type="pres">
      <dgm:prSet presAssocID="{64339F34-FFF2-47FF-8957-FE5D0B9D9E66}" presName="aSpace" presStyleCnt="0"/>
      <dgm:spPr/>
    </dgm:pt>
    <dgm:pt modelId="{1B4E751B-0692-499E-B220-8DC4287D7C89}" type="pres">
      <dgm:prSet presAssocID="{2567CFB6-DF6A-47E5-8E5B-7C075C461A7B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2650F-F5C1-49B7-B827-43BAEB7F4AB4}" type="pres">
      <dgm:prSet presAssocID="{2567CFB6-DF6A-47E5-8E5B-7C075C461A7B}" presName="aSpace" presStyleCnt="0"/>
      <dgm:spPr/>
    </dgm:pt>
    <dgm:pt modelId="{DD96FE89-51D4-48F1-B3B9-1D3146385DD1}" type="pres">
      <dgm:prSet presAssocID="{52BD2892-A45F-46A0-852F-B590F1840485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8B9FE-096A-484D-AD6A-CFC12CE18D24}" type="pres">
      <dgm:prSet presAssocID="{52BD2892-A45F-46A0-852F-B590F1840485}" presName="aSpace" presStyleCnt="0"/>
      <dgm:spPr/>
    </dgm:pt>
    <dgm:pt modelId="{BA79FF04-F9DC-4536-A4ED-E68CF4364E92}" type="pres">
      <dgm:prSet presAssocID="{C58381BC-26D7-4E1D-A44E-76FF823CBC24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EFD22-1B53-4436-A24A-3D9E807DCE62}" type="pres">
      <dgm:prSet presAssocID="{C58381BC-26D7-4E1D-A44E-76FF823CBC24}" presName="aSpace" presStyleCnt="0"/>
      <dgm:spPr/>
    </dgm:pt>
  </dgm:ptLst>
  <dgm:cxnLst>
    <dgm:cxn modelId="{43A29897-AEC0-4A2F-B9BA-904093419C2F}" type="presOf" srcId="{64339F34-FFF2-47FF-8957-FE5D0B9D9E66}" destId="{B5A6D99A-FDD9-4922-820E-F0B85253A803}" srcOrd="0" destOrd="0" presId="urn:microsoft.com/office/officeart/2005/8/layout/pyramid2"/>
    <dgm:cxn modelId="{42F8969F-F435-4F93-91AB-80194E0E16CE}" srcId="{FA8D8E77-9042-47EB-B18E-596B8C2910F7}" destId="{52BD2892-A45F-46A0-852F-B590F1840485}" srcOrd="5" destOrd="0" parTransId="{D7B10C59-09D3-4E4B-85DA-709C095DD7C4}" sibTransId="{9EAFC6E2-C85F-4399-B6FA-0D9706CDF2ED}"/>
    <dgm:cxn modelId="{C932BE64-4B7F-41DE-9646-58983175B957}" srcId="{FA8D8E77-9042-47EB-B18E-596B8C2910F7}" destId="{1E64EFC2-96F6-4175-BD78-1BA5776D9D15}" srcOrd="2" destOrd="0" parTransId="{127BBC3D-9652-451D-85FC-A2917B01A6B3}" sibTransId="{0FB6F330-0107-42A8-A293-747E73F2EEA2}"/>
    <dgm:cxn modelId="{18DFC406-5268-48E6-AD8E-26ADB0D7AC69}" type="presOf" srcId="{91D27689-E05D-4A3C-A549-51F0FA6A82E2}" destId="{56AEBA54-D06B-463F-8DA5-0B0A85947E6B}" srcOrd="0" destOrd="0" presId="urn:microsoft.com/office/officeart/2005/8/layout/pyramid2"/>
    <dgm:cxn modelId="{79643AD0-4E2E-4007-951D-D346EA5A1B58}" srcId="{FA8D8E77-9042-47EB-B18E-596B8C2910F7}" destId="{91D27689-E05D-4A3C-A549-51F0FA6A82E2}" srcOrd="0" destOrd="0" parTransId="{7D969BA5-0B42-4043-A0A0-58DA8222FA11}" sibTransId="{4C3DDF12-A453-4F84-9674-E7AEB1679403}"/>
    <dgm:cxn modelId="{56EC863F-DED8-4437-9E08-3BBB6AF2D226}" srcId="{FA8D8E77-9042-47EB-B18E-596B8C2910F7}" destId="{8BC6E394-E7EB-4762-938A-B983829777F1}" srcOrd="1" destOrd="0" parTransId="{53213BA8-A90D-4200-9734-C2D1F2004440}" sibTransId="{1A65726F-5F95-4E9D-84DB-B18596CDD2AD}"/>
    <dgm:cxn modelId="{6EBFE5EE-1ED2-4A28-946D-69B3BD4F5B62}" srcId="{FA8D8E77-9042-47EB-B18E-596B8C2910F7}" destId="{C58381BC-26D7-4E1D-A44E-76FF823CBC24}" srcOrd="6" destOrd="0" parTransId="{FBE6807B-69D6-488A-A1FB-DD6769457488}" sibTransId="{952BE3E0-4CB2-424C-BB97-EEEEA9EE7E8A}"/>
    <dgm:cxn modelId="{CAD386B5-8914-4BF2-B072-D0582DB37BE6}" type="presOf" srcId="{8BC6E394-E7EB-4762-938A-B983829777F1}" destId="{A2D19915-5420-4FB2-9048-D36E1ACC9AD2}" srcOrd="0" destOrd="0" presId="urn:microsoft.com/office/officeart/2005/8/layout/pyramid2"/>
    <dgm:cxn modelId="{D7C6C148-3337-4DEC-95C8-A9A257732968}" type="presOf" srcId="{1E64EFC2-96F6-4175-BD78-1BA5776D9D15}" destId="{248A995B-1AE4-4A4E-9CB9-61BFFED29141}" srcOrd="0" destOrd="0" presId="urn:microsoft.com/office/officeart/2005/8/layout/pyramid2"/>
    <dgm:cxn modelId="{64752466-62D7-44DF-B579-C01FD31715FE}" type="presOf" srcId="{C58381BC-26D7-4E1D-A44E-76FF823CBC24}" destId="{BA79FF04-F9DC-4536-A4ED-E68CF4364E92}" srcOrd="0" destOrd="0" presId="urn:microsoft.com/office/officeart/2005/8/layout/pyramid2"/>
    <dgm:cxn modelId="{E0BE8B7F-91AC-447E-A95E-4C91C2742DE8}" srcId="{FA8D8E77-9042-47EB-B18E-596B8C2910F7}" destId="{2567CFB6-DF6A-47E5-8E5B-7C075C461A7B}" srcOrd="4" destOrd="0" parTransId="{7D74CA99-4529-45C2-9DD7-172A36333A16}" sibTransId="{BDF9C0C3-0EC4-4B63-A331-6E721AB4EFBC}"/>
    <dgm:cxn modelId="{FDB66DE7-1741-4828-9BC0-9C21BC83F8AE}" type="presOf" srcId="{52BD2892-A45F-46A0-852F-B590F1840485}" destId="{DD96FE89-51D4-48F1-B3B9-1D3146385DD1}" srcOrd="0" destOrd="0" presId="urn:microsoft.com/office/officeart/2005/8/layout/pyramid2"/>
    <dgm:cxn modelId="{0B43DD35-9A29-4917-8299-FC65E6BB9976}" srcId="{FA8D8E77-9042-47EB-B18E-596B8C2910F7}" destId="{64339F34-FFF2-47FF-8957-FE5D0B9D9E66}" srcOrd="3" destOrd="0" parTransId="{86561A79-104E-4EA5-8254-7BACD4D740C2}" sibTransId="{3764ADEF-CF5F-4E32-B887-13FDFD9E3122}"/>
    <dgm:cxn modelId="{FC7277B8-F239-4234-935F-B5146FBDDDD8}" type="presOf" srcId="{FA8D8E77-9042-47EB-B18E-596B8C2910F7}" destId="{29990331-B9FA-4C04-AA99-9F7AE58F74DA}" srcOrd="0" destOrd="0" presId="urn:microsoft.com/office/officeart/2005/8/layout/pyramid2"/>
    <dgm:cxn modelId="{04CEBFB2-6A9F-45BA-9544-7A3CEA1B1186}" type="presOf" srcId="{2567CFB6-DF6A-47E5-8E5B-7C075C461A7B}" destId="{1B4E751B-0692-499E-B220-8DC4287D7C89}" srcOrd="0" destOrd="0" presId="urn:microsoft.com/office/officeart/2005/8/layout/pyramid2"/>
    <dgm:cxn modelId="{7346AC3A-8259-4188-B4A5-74AF23B91775}" type="presParOf" srcId="{29990331-B9FA-4C04-AA99-9F7AE58F74DA}" destId="{3FAA642A-6A05-4CC3-9D75-75307CA8B598}" srcOrd="0" destOrd="0" presId="urn:microsoft.com/office/officeart/2005/8/layout/pyramid2"/>
    <dgm:cxn modelId="{D2C6CB73-04D6-43A0-AD63-A016E6AEB852}" type="presParOf" srcId="{29990331-B9FA-4C04-AA99-9F7AE58F74DA}" destId="{949DCFDA-EDBC-488F-AA78-3535C1C04433}" srcOrd="1" destOrd="0" presId="urn:microsoft.com/office/officeart/2005/8/layout/pyramid2"/>
    <dgm:cxn modelId="{AF345BA4-3FF0-4931-8BC9-117616ECD528}" type="presParOf" srcId="{949DCFDA-EDBC-488F-AA78-3535C1C04433}" destId="{56AEBA54-D06B-463F-8DA5-0B0A85947E6B}" srcOrd="0" destOrd="0" presId="urn:microsoft.com/office/officeart/2005/8/layout/pyramid2"/>
    <dgm:cxn modelId="{D44CAABB-9B14-42A9-855D-89E28571F6AB}" type="presParOf" srcId="{949DCFDA-EDBC-488F-AA78-3535C1C04433}" destId="{DF65FE28-7366-46A9-AD1A-A8D7ADBC5928}" srcOrd="1" destOrd="0" presId="urn:microsoft.com/office/officeart/2005/8/layout/pyramid2"/>
    <dgm:cxn modelId="{1364ED8A-92AF-4A87-9D66-E0BBDC3BF3DC}" type="presParOf" srcId="{949DCFDA-EDBC-488F-AA78-3535C1C04433}" destId="{A2D19915-5420-4FB2-9048-D36E1ACC9AD2}" srcOrd="2" destOrd="0" presId="urn:microsoft.com/office/officeart/2005/8/layout/pyramid2"/>
    <dgm:cxn modelId="{1E1CB814-A33A-4D2E-842C-138D86A2BEC4}" type="presParOf" srcId="{949DCFDA-EDBC-488F-AA78-3535C1C04433}" destId="{0298C4FC-0D8B-4E4C-8E19-7DB71B221157}" srcOrd="3" destOrd="0" presId="urn:microsoft.com/office/officeart/2005/8/layout/pyramid2"/>
    <dgm:cxn modelId="{0493A4B9-14C1-45CA-8CFB-3D0213636AEA}" type="presParOf" srcId="{949DCFDA-EDBC-488F-AA78-3535C1C04433}" destId="{248A995B-1AE4-4A4E-9CB9-61BFFED29141}" srcOrd="4" destOrd="0" presId="urn:microsoft.com/office/officeart/2005/8/layout/pyramid2"/>
    <dgm:cxn modelId="{DC576E28-2582-43BF-871B-27486437E798}" type="presParOf" srcId="{949DCFDA-EDBC-488F-AA78-3535C1C04433}" destId="{57522EF9-C30A-456F-97BC-1FA686FC522A}" srcOrd="5" destOrd="0" presId="urn:microsoft.com/office/officeart/2005/8/layout/pyramid2"/>
    <dgm:cxn modelId="{4E0F475F-29E8-466A-909E-5C9955F918DB}" type="presParOf" srcId="{949DCFDA-EDBC-488F-AA78-3535C1C04433}" destId="{B5A6D99A-FDD9-4922-820E-F0B85253A803}" srcOrd="6" destOrd="0" presId="urn:microsoft.com/office/officeart/2005/8/layout/pyramid2"/>
    <dgm:cxn modelId="{BC20D07B-04B5-490A-9FD2-A2A681648FDC}" type="presParOf" srcId="{949DCFDA-EDBC-488F-AA78-3535C1C04433}" destId="{016646BF-7B72-493B-94D7-A35F03C54914}" srcOrd="7" destOrd="0" presId="urn:microsoft.com/office/officeart/2005/8/layout/pyramid2"/>
    <dgm:cxn modelId="{BAD1240C-5C30-4CC2-A029-7B421E9CE5AE}" type="presParOf" srcId="{949DCFDA-EDBC-488F-AA78-3535C1C04433}" destId="{1B4E751B-0692-499E-B220-8DC4287D7C89}" srcOrd="8" destOrd="0" presId="urn:microsoft.com/office/officeart/2005/8/layout/pyramid2"/>
    <dgm:cxn modelId="{E446A3C0-5499-4F09-B189-BA1D7116A0EC}" type="presParOf" srcId="{949DCFDA-EDBC-488F-AA78-3535C1C04433}" destId="{FCD2650F-F5C1-49B7-B827-43BAEB7F4AB4}" srcOrd="9" destOrd="0" presId="urn:microsoft.com/office/officeart/2005/8/layout/pyramid2"/>
    <dgm:cxn modelId="{8A8B1F71-E49D-4CCE-B321-F4468DA1CE56}" type="presParOf" srcId="{949DCFDA-EDBC-488F-AA78-3535C1C04433}" destId="{DD96FE89-51D4-48F1-B3B9-1D3146385DD1}" srcOrd="10" destOrd="0" presId="urn:microsoft.com/office/officeart/2005/8/layout/pyramid2"/>
    <dgm:cxn modelId="{E8C430B7-CEE8-4D38-8A4C-8585F4947421}" type="presParOf" srcId="{949DCFDA-EDBC-488F-AA78-3535C1C04433}" destId="{E788B9FE-096A-484D-AD6A-CFC12CE18D24}" srcOrd="11" destOrd="0" presId="urn:microsoft.com/office/officeart/2005/8/layout/pyramid2"/>
    <dgm:cxn modelId="{49D6D2ED-04F1-47F8-BD1B-5829EBAAD6E1}" type="presParOf" srcId="{949DCFDA-EDBC-488F-AA78-3535C1C04433}" destId="{BA79FF04-F9DC-4536-A4ED-E68CF4364E92}" srcOrd="12" destOrd="0" presId="urn:microsoft.com/office/officeart/2005/8/layout/pyramid2"/>
    <dgm:cxn modelId="{A331974C-938B-49C6-8A9E-2160E21352DA}" type="presParOf" srcId="{949DCFDA-EDBC-488F-AA78-3535C1C04433}" destId="{435EFD22-1B53-4436-A24A-3D9E807DCE62}" srcOrd="13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CFB87-1065-4476-8227-68F80D8D2CD1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A6A5-8C9B-4129-9799-9B44A2D1B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Nihonshi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agama </a:t>
            </a:r>
            <a:r>
              <a:rPr lang="en-US" dirty="0" err="1" smtClean="0"/>
              <a:t>Budha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3276600"/>
          <a:ext cx="8001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Kashgaria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agama </a:t>
            </a:r>
            <a:r>
              <a:rPr lang="en-US" dirty="0" err="1" smtClean="0"/>
              <a:t>selain</a:t>
            </a:r>
            <a:r>
              <a:rPr lang="en-US" dirty="0" smtClean="0"/>
              <a:t> India,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Turban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India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Ghandara</a:t>
            </a:r>
            <a:r>
              <a:rPr lang="en-US" dirty="0" smtClean="0"/>
              <a:t>, Persia, </a:t>
            </a:r>
            <a:r>
              <a:rPr lang="en-US" dirty="0" err="1" smtClean="0"/>
              <a:t>dan</a:t>
            </a:r>
            <a:r>
              <a:rPr lang="en-US" dirty="0" smtClean="0"/>
              <a:t> Byzantium.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Seni-seni</a:t>
            </a:r>
            <a:r>
              <a:rPr lang="en-US" dirty="0" smtClean="0"/>
              <a:t> </a:t>
            </a:r>
            <a:r>
              <a:rPr lang="en-US" dirty="0" err="1" smtClean="0"/>
              <a:t>Corak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pangeran</a:t>
            </a:r>
            <a:r>
              <a:rPr lang="en-US" dirty="0" smtClean="0"/>
              <a:t> </a:t>
            </a:r>
            <a:r>
              <a:rPr lang="en-US" dirty="0" err="1" smtClean="0"/>
              <a:t>Shotoku</a:t>
            </a:r>
            <a:r>
              <a:rPr lang="en-US" dirty="0" smtClean="0"/>
              <a:t> pun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Hokke</a:t>
            </a:r>
            <a:r>
              <a:rPr lang="en-US" dirty="0" smtClean="0"/>
              <a:t> </a:t>
            </a:r>
            <a:r>
              <a:rPr lang="en-US" dirty="0" err="1" smtClean="0"/>
              <a:t>Gisho</a:t>
            </a:r>
            <a:r>
              <a:rPr lang="en-US" dirty="0" smtClean="0"/>
              <a:t>,  </a:t>
            </a:r>
            <a:r>
              <a:rPr lang="en-US" dirty="0" err="1" smtClean="0"/>
              <a:t>Yuimagyo</a:t>
            </a:r>
            <a:r>
              <a:rPr lang="en-US" dirty="0" smtClean="0"/>
              <a:t> </a:t>
            </a:r>
            <a:r>
              <a:rPr lang="en-US" dirty="0" err="1" smtClean="0"/>
              <a:t>Gisho</a:t>
            </a:r>
            <a:r>
              <a:rPr lang="en-US" dirty="0" smtClean="0"/>
              <a:t>, </a:t>
            </a:r>
            <a:r>
              <a:rPr lang="en-US" dirty="0" err="1" smtClean="0"/>
              <a:t>ShoumagyoGisho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ajaran-ajaran</a:t>
            </a:r>
            <a:r>
              <a:rPr lang="en-US" dirty="0" smtClean="0"/>
              <a:t> </a:t>
            </a:r>
            <a:r>
              <a:rPr lang="en-US" dirty="0" err="1" smtClean="0"/>
              <a:t>Budha</a:t>
            </a:r>
            <a:r>
              <a:rPr lang="en-US" dirty="0" smtClean="0"/>
              <a:t> Sutra-</a:t>
            </a:r>
            <a:r>
              <a:rPr lang="en-US" dirty="0" err="1" smtClean="0"/>
              <a:t>Teratai</a:t>
            </a:r>
            <a:r>
              <a:rPr lang="en-US" dirty="0" smtClean="0"/>
              <a:t>, </a:t>
            </a:r>
            <a:r>
              <a:rPr lang="en-US" dirty="0" err="1" smtClean="0"/>
              <a:t>Vilmalakitri</a:t>
            </a:r>
            <a:r>
              <a:rPr lang="en-US" dirty="0" smtClean="0"/>
              <a:t> </a:t>
            </a:r>
            <a:r>
              <a:rPr lang="en-US" dirty="0" err="1" smtClean="0"/>
              <a:t>Nirdesa</a:t>
            </a:r>
            <a:r>
              <a:rPr lang="en-US" dirty="0" smtClean="0"/>
              <a:t> Sutra, </a:t>
            </a:r>
            <a:r>
              <a:rPr lang="en-US" dirty="0" err="1" smtClean="0"/>
              <a:t>Srimaladevi-Simhanada</a:t>
            </a:r>
            <a:r>
              <a:rPr lang="en-US" dirty="0" smtClean="0"/>
              <a:t> Sutra.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Hakuho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Taiho</a:t>
            </a:r>
            <a:r>
              <a:rPr lang="en-US" i="1" dirty="0" smtClean="0"/>
              <a:t> </a:t>
            </a:r>
            <a:r>
              <a:rPr lang="en-US" i="1" dirty="0" err="1" smtClean="0"/>
              <a:t>Ritsuryo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Konfussianisme</a:t>
            </a:r>
            <a:r>
              <a:rPr lang="en-US" dirty="0" smtClean="0"/>
              <a:t>.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Konfussianisme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besar-besaran</a:t>
            </a:r>
            <a:r>
              <a:rPr lang="en-US" dirty="0" smtClean="0"/>
              <a:t> </a:t>
            </a:r>
            <a:r>
              <a:rPr lang="en-US" dirty="0" err="1" smtClean="0"/>
              <a:t>kuil</a:t>
            </a:r>
            <a:r>
              <a:rPr lang="en-US" dirty="0" smtClean="0"/>
              <a:t> </a:t>
            </a:r>
            <a:r>
              <a:rPr lang="en-US" dirty="0" err="1" smtClean="0"/>
              <a:t>Budha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645-710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Hakuho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Asuka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Asuka</a:t>
            </a:r>
            <a:r>
              <a:rPr lang="en-US" dirty="0" smtClean="0"/>
              <a:t> (552-645), </a:t>
            </a:r>
            <a:r>
              <a:rPr lang="en-US" dirty="0" err="1" smtClean="0"/>
              <a:t>pangeran</a:t>
            </a:r>
            <a:r>
              <a:rPr lang="en-US" dirty="0" smtClean="0"/>
              <a:t> </a:t>
            </a:r>
            <a:r>
              <a:rPr lang="en-US" dirty="0" err="1" smtClean="0"/>
              <a:t>Shotoku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agama </a:t>
            </a:r>
            <a:r>
              <a:rPr lang="en-US" dirty="0" err="1" smtClean="0"/>
              <a:t>Budha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menjadikannya</a:t>
            </a:r>
            <a:r>
              <a:rPr lang="en-US" dirty="0" smtClean="0"/>
              <a:t> “Agama Negara”.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Pangeran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kagum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Dinasti</a:t>
            </a:r>
            <a:r>
              <a:rPr lang="en-US" dirty="0" smtClean="0"/>
              <a:t> Sui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kuil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patung-patung</a:t>
            </a:r>
            <a:r>
              <a:rPr lang="en-US" dirty="0" smtClean="0"/>
              <a:t> </a:t>
            </a:r>
            <a:r>
              <a:rPr lang="en-US" dirty="0" err="1" smtClean="0"/>
              <a:t>Budha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 Di </a:t>
            </a:r>
            <a:r>
              <a:rPr lang="en-US" dirty="0" err="1" smtClean="0"/>
              <a:t>antaranya</a:t>
            </a:r>
            <a:r>
              <a:rPr lang="en-US" dirty="0" smtClean="0"/>
              <a:t> ;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Horyuji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Nara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img_20120127121220_4f223234e5f0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3914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Shitennoji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Osaka</a:t>
            </a:r>
          </a:p>
          <a:p>
            <a:endParaRPr lang="en-US" dirty="0"/>
          </a:p>
        </p:txBody>
      </p:sp>
      <p:pic>
        <p:nvPicPr>
          <p:cNvPr id="4" name="Picture 3" descr="shitenno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7467600" cy="43589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524000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kuil-kuil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.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yang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kuil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Korea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patung</a:t>
            </a:r>
            <a:r>
              <a:rPr lang="en-US" dirty="0" smtClean="0"/>
              <a:t> </a:t>
            </a:r>
            <a:r>
              <a:rPr lang="en-US" dirty="0" err="1" smtClean="0"/>
              <a:t>Budha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agama </a:t>
            </a:r>
            <a:r>
              <a:rPr lang="en-US" dirty="0" err="1" smtClean="0"/>
              <a:t>Budha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,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perjalanannya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Korea.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Dinasti</a:t>
            </a:r>
            <a:r>
              <a:rPr lang="en-US" dirty="0" smtClean="0"/>
              <a:t> Han(±100 </a:t>
            </a:r>
            <a:r>
              <a:rPr lang="en-US" dirty="0" err="1" smtClean="0"/>
              <a:t>tahun</a:t>
            </a:r>
            <a:r>
              <a:rPr lang="en-US" dirty="0" smtClean="0"/>
              <a:t> SM)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i="1" dirty="0" err="1" smtClean="0"/>
              <a:t>Hellenisme</a:t>
            </a:r>
            <a:r>
              <a:rPr lang="en-US" dirty="0" smtClean="0"/>
              <a:t> yang </a:t>
            </a:r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Iran. </a:t>
            </a:r>
            <a:r>
              <a:rPr lang="en-US" dirty="0" err="1" smtClean="0"/>
              <a:t>Ekspansi</a:t>
            </a:r>
            <a:r>
              <a:rPr lang="en-US" dirty="0" smtClean="0"/>
              <a:t> Han </a:t>
            </a:r>
            <a:r>
              <a:rPr lang="en-US" dirty="0" err="1" smtClean="0"/>
              <a:t>ke</a:t>
            </a:r>
            <a:r>
              <a:rPr lang="en-US" dirty="0" smtClean="0"/>
              <a:t> Barat,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Kahgsar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Roma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330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Nihonshi</vt:lpstr>
      <vt:lpstr>Zaman Hakuho</vt:lpstr>
      <vt:lpstr>Zaman Asuka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Seni-seni Corak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Nihonshi</dc:title>
  <dc:creator>user</dc:creator>
  <cp:lastModifiedBy>user</cp:lastModifiedBy>
  <cp:revision>13</cp:revision>
  <dcterms:created xsi:type="dcterms:W3CDTF">2012-03-23T06:27:19Z</dcterms:created>
  <dcterms:modified xsi:type="dcterms:W3CDTF">2012-03-25T01:11:24Z</dcterms:modified>
</cp:coreProperties>
</file>